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80" r:id="rId14"/>
    <p:sldId id="268" r:id="rId15"/>
    <p:sldId id="281" r:id="rId16"/>
    <p:sldId id="269" r:id="rId17"/>
    <p:sldId id="270" r:id="rId18"/>
    <p:sldId id="271" r:id="rId19"/>
    <p:sldId id="272" r:id="rId20"/>
    <p:sldId id="273" r:id="rId21"/>
    <p:sldId id="274" r:id="rId22"/>
    <p:sldId id="275" r:id="rId23"/>
    <p:sldId id="276" r:id="rId24"/>
    <p:sldId id="277" r:id="rId25"/>
    <p:sldId id="278" r:id="rId26"/>
    <p:sldId id="279" r:id="rId27"/>
  </p:sldIdLst>
  <p:sldSz cx="9144000" cy="5143500" type="screen16x9"/>
  <p:notesSz cx="6858000" cy="9144000"/>
  <p:embeddedFontLst>
    <p:embeddedFont>
      <p:font typeface="Maven Pro" panose="020B0604020202020204" charset="0"/>
      <p:regular r:id="rId29"/>
      <p:bold r:id="rId30"/>
    </p:embeddedFont>
    <p:embeddedFont>
      <p:font typeface="Nunito"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82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a:endParaRPr/>
          </a:p>
        </p:txBody>
      </p:sp>
    </p:spTree>
    <p:extLst>
      <p:ext uri="{BB962C8B-B14F-4D97-AF65-F5344CB8AC3E}">
        <p14:creationId xmlns:p14="http://schemas.microsoft.com/office/powerpoint/2010/main" val="333118665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Shape 2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5" name="Shape 27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8344530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Shape 3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8" name="Shape 33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0619182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Shape 3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4" name="Shape 34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1273889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Shape 3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9" name="Shape 34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3428673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Shape 3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8" name="Shape 35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3792922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Shape 3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0" name="Shape 3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42460585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Shape 3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7" name="Shape 37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4724763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Shape 3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3" name="Shape 38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5736395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2" name="Shape 39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9606117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Shape 3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9" name="Shape 39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842940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Shape 4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5" name="Shape 40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41843922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Shape 2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1" name="Shape 28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5335806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Shape 4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2" name="Shape 41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33621507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Shape 4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9" name="Shape 41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4130707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Shape 4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4" name="Shape 42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6957102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Shape 4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31" name="Shape 43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3341568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Shape 4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37" name="Shape 43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4313007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6" name="Shape 28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41066487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Shape 2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3" name="Shape 29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991064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Shape 2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0" name="Shape 30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828987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6" name="Shape 30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5917674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Shape 3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2" name="Shape 31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860647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Shape 3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7" name="Shape 31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58486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Shape 3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1" name="Shape 33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6150874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accent3"/>
        </a:solidFill>
        <a:effectLst/>
      </p:bgPr>
    </p:bg>
    <p:spTree>
      <p:nvGrpSpPr>
        <p:cNvPr id="1" name="Shape 9"/>
        <p:cNvGrpSpPr/>
        <p:nvPr/>
      </p:nvGrpSpPr>
      <p:grpSpPr>
        <a:xfrm>
          <a:off x="0" y="0"/>
          <a:ext cx="0" cy="0"/>
          <a:chOff x="0" y="0"/>
          <a:chExt cx="0" cy="0"/>
        </a:xfrm>
      </p:grpSpPr>
      <p:grpSp>
        <p:nvGrpSpPr>
          <p:cNvPr id="10" name="Shape 10"/>
          <p:cNvGrpSpPr/>
          <p:nvPr/>
        </p:nvGrpSpPr>
        <p:grpSpPr>
          <a:xfrm>
            <a:off x="7343003" y="3409675"/>
            <a:ext cx="1691422" cy="1732548"/>
            <a:chOff x="7343003" y="3409675"/>
            <a:chExt cx="1691422" cy="1732548"/>
          </a:xfrm>
        </p:grpSpPr>
        <p:grpSp>
          <p:nvGrpSpPr>
            <p:cNvPr id="11" name="Shape 11"/>
            <p:cNvGrpSpPr/>
            <p:nvPr/>
          </p:nvGrpSpPr>
          <p:grpSpPr>
            <a:xfrm>
              <a:off x="7343003" y="4453711"/>
              <a:ext cx="316800" cy="688513"/>
              <a:chOff x="7343003" y="4453711"/>
              <a:chExt cx="316800" cy="688513"/>
            </a:xfrm>
          </p:grpSpPr>
          <p:sp>
            <p:nvSpPr>
              <p:cNvPr id="12" name="Shape 1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3" name="Shape 13"/>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4" name="Shape 14"/>
            <p:cNvGrpSpPr/>
            <p:nvPr/>
          </p:nvGrpSpPr>
          <p:grpSpPr>
            <a:xfrm>
              <a:off x="7801210" y="4105700"/>
              <a:ext cx="316800" cy="1036523"/>
              <a:chOff x="7801210" y="4105700"/>
              <a:chExt cx="316800" cy="1036523"/>
            </a:xfrm>
          </p:grpSpPr>
          <p:sp>
            <p:nvSpPr>
              <p:cNvPr id="15" name="Shape 15"/>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6" name="Shape 16"/>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7" name="Shape 17"/>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8" name="Shape 18"/>
            <p:cNvGrpSpPr/>
            <p:nvPr/>
          </p:nvGrpSpPr>
          <p:grpSpPr>
            <a:xfrm>
              <a:off x="8259418" y="3757688"/>
              <a:ext cx="316800" cy="1384535"/>
              <a:chOff x="8259418" y="3757688"/>
              <a:chExt cx="316800" cy="1384535"/>
            </a:xfrm>
          </p:grpSpPr>
          <p:sp>
            <p:nvSpPr>
              <p:cNvPr id="19" name="Shape 19"/>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0" name="Shape 20"/>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1" name="Shape 21"/>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2" name="Shape 2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3" name="Shape 23"/>
            <p:cNvGrpSpPr/>
            <p:nvPr/>
          </p:nvGrpSpPr>
          <p:grpSpPr>
            <a:xfrm>
              <a:off x="8717625" y="3409675"/>
              <a:ext cx="316800" cy="1732548"/>
              <a:chOff x="8717625" y="3409675"/>
              <a:chExt cx="316800" cy="1732548"/>
            </a:xfrm>
          </p:grpSpPr>
          <p:sp>
            <p:nvSpPr>
              <p:cNvPr id="24" name="Shape 24"/>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5" name="Shape 25"/>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6" name="Shape 26"/>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7" name="Shape 27"/>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8" name="Shape 28"/>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grpSp>
      </p:grpSp>
      <p:grpSp>
        <p:nvGrpSpPr>
          <p:cNvPr id="29" name="Shape 29"/>
          <p:cNvGrpSpPr/>
          <p:nvPr/>
        </p:nvGrpSpPr>
        <p:grpSpPr>
          <a:xfrm>
            <a:off x="5043503" y="0"/>
            <a:ext cx="3814072" cy="3839102"/>
            <a:chOff x="5043503" y="0"/>
            <a:chExt cx="3814072" cy="3839102"/>
          </a:xfrm>
        </p:grpSpPr>
        <p:sp>
          <p:nvSpPr>
            <p:cNvPr id="30" name="Shape 30"/>
            <p:cNvSpPr/>
            <p:nvPr/>
          </p:nvSpPr>
          <p:spPr>
            <a:xfrm>
              <a:off x="8460975" y="1817775"/>
              <a:ext cx="396600" cy="396600"/>
            </a:xfrm>
            <a:prstGeom prst="ellipse">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1" name="Shape 31"/>
            <p:cNvSpPr/>
            <p:nvPr/>
          </p:nvSpPr>
          <p:spPr>
            <a:xfrm rot="-9830444">
              <a:off x="6469759" y="3480728"/>
              <a:ext cx="320148" cy="320148"/>
            </a:xfrm>
            <a:prstGeom prst="ellipse">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grpSp>
          <p:nvGrpSpPr>
            <p:cNvPr id="32" name="Shape 32"/>
            <p:cNvGrpSpPr/>
            <p:nvPr/>
          </p:nvGrpSpPr>
          <p:grpSpPr>
            <a:xfrm>
              <a:off x="7647812" y="2704283"/>
              <a:ext cx="635219" cy="635219"/>
              <a:chOff x="6725724" y="2701260"/>
              <a:chExt cx="1208101" cy="1208100"/>
            </a:xfrm>
          </p:grpSpPr>
          <p:sp>
            <p:nvSpPr>
              <p:cNvPr id="33" name="Shape 33"/>
              <p:cNvSpPr/>
              <p:nvPr/>
            </p:nvSpPr>
            <p:spPr>
              <a:xfrm rot="5400000">
                <a:off x="6725725" y="2701260"/>
                <a:ext cx="1208100" cy="1208100"/>
              </a:xfrm>
              <a:prstGeom prst="ellipse">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4" name="Shape 34"/>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5" name="Shape 35"/>
              <p:cNvSpPr/>
              <p:nvPr/>
            </p:nvSpPr>
            <p:spPr>
              <a:xfrm rot="5400000">
                <a:off x="6954988" y="2930398"/>
                <a:ext cx="749700" cy="749700"/>
              </a:xfrm>
              <a:prstGeom prst="ellipse">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36" name="Shape 36"/>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grpSp>
          <p:nvGrpSpPr>
            <p:cNvPr id="37" name="Shape 37"/>
            <p:cNvGrpSpPr/>
            <p:nvPr/>
          </p:nvGrpSpPr>
          <p:grpSpPr>
            <a:xfrm>
              <a:off x="7952720" y="179238"/>
              <a:ext cx="873165" cy="873003"/>
              <a:chOff x="7754428" y="208725"/>
              <a:chExt cx="541800" cy="541800"/>
            </a:xfrm>
          </p:grpSpPr>
          <p:sp>
            <p:nvSpPr>
              <p:cNvPr id="38" name="Shape 38"/>
              <p:cNvSpPr/>
              <p:nvPr/>
            </p:nvSpPr>
            <p:spPr>
              <a:xfrm rot="-8647347">
                <a:off x="7831319" y="285616"/>
                <a:ext cx="388018" cy="388018"/>
              </a:xfrm>
              <a:prstGeom prst="ellipse">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9" name="Shape 39"/>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40" name="Shape 40"/>
            <p:cNvSpPr/>
            <p:nvPr/>
          </p:nvSpPr>
          <p:spPr>
            <a:xfrm>
              <a:off x="5399840" y="356365"/>
              <a:ext cx="2577000" cy="2577000"/>
            </a:xfrm>
            <a:prstGeom prst="ellipse">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41" name="Shape 41"/>
            <p:cNvSpPr/>
            <p:nvPr/>
          </p:nvSpPr>
          <p:spPr>
            <a:xfrm rot="2043858">
              <a:off x="5503813" y="460310"/>
              <a:ext cx="2369480" cy="2369480"/>
            </a:xfrm>
            <a:prstGeom prst="ellipse">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42" name="Shape 4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43" name="Shape 43"/>
            <p:cNvSpPr/>
            <p:nvPr/>
          </p:nvSpPr>
          <p:spPr>
            <a:xfrm rot="2044777">
              <a:off x="5911449" y="867729"/>
              <a:ext cx="1554223" cy="1554223"/>
            </a:xfrm>
            <a:prstGeom prst="ellipse">
              <a:avLst/>
            </a:prstGeom>
            <a:solidFill>
              <a:schemeClr val="accent3"/>
            </a:solidFill>
            <a:ln>
              <a:noFill/>
            </a:ln>
          </p:spPr>
          <p:txBody>
            <a:bodyPr wrap="square" lIns="91425" tIns="91425" rIns="91425" bIns="91425" anchor="ctr" anchorCtr="0">
              <a:noAutofit/>
            </a:bodyPr>
            <a:lstStyle/>
            <a:p>
              <a:pPr marL="0" lvl="0" indent="0">
                <a:spcBef>
                  <a:spcPts val="0"/>
                </a:spcBef>
                <a:buNone/>
              </a:pPr>
              <a:endParaRPr/>
            </a:p>
          </p:txBody>
        </p:sp>
        <p:sp>
          <p:nvSpPr>
            <p:cNvPr id="44" name="Shape 44"/>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45" name="Shape 45"/>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46" name="Shape 46"/>
          <p:cNvSpPr txBox="1">
            <a:spLocks noGrp="1"/>
          </p:cNvSpPr>
          <p:nvPr>
            <p:ph type="ctrTitle"/>
          </p:nvPr>
        </p:nvSpPr>
        <p:spPr>
          <a:xfrm>
            <a:off x="824000" y="1613813"/>
            <a:ext cx="4255500" cy="1872900"/>
          </a:xfrm>
          <a:prstGeom prst="rect">
            <a:avLst/>
          </a:prstGeom>
        </p:spPr>
        <p:txBody>
          <a:bodyPr wrap="square" lIns="91425" tIns="91425" rIns="91425" bIns="91425" anchor="ctr" anchorCtr="0"/>
          <a:lstStyle>
            <a:lvl1pPr lvl="0">
              <a:spcBef>
                <a:spcPts val="0"/>
              </a:spcBef>
              <a:buClr>
                <a:schemeClr val="lt1"/>
              </a:buClr>
              <a:buSzPts val="3600"/>
              <a:buNone/>
              <a:defRPr sz="3600">
                <a:solidFill>
                  <a:schemeClr val="lt1"/>
                </a:solidFill>
              </a:defRPr>
            </a:lvl1pPr>
            <a:lvl2pPr lvl="1">
              <a:spcBef>
                <a:spcPts val="0"/>
              </a:spcBef>
              <a:buClr>
                <a:schemeClr val="lt1"/>
              </a:buClr>
              <a:buSzPts val="3600"/>
              <a:buNone/>
              <a:defRPr sz="3600">
                <a:solidFill>
                  <a:schemeClr val="lt1"/>
                </a:solidFill>
              </a:defRPr>
            </a:lvl2pPr>
            <a:lvl3pPr lvl="2">
              <a:spcBef>
                <a:spcPts val="0"/>
              </a:spcBef>
              <a:buClr>
                <a:schemeClr val="lt1"/>
              </a:buClr>
              <a:buSzPts val="3600"/>
              <a:buNone/>
              <a:defRPr sz="3600">
                <a:solidFill>
                  <a:schemeClr val="lt1"/>
                </a:solidFill>
              </a:defRPr>
            </a:lvl3pPr>
            <a:lvl4pPr lvl="3">
              <a:spcBef>
                <a:spcPts val="0"/>
              </a:spcBef>
              <a:buClr>
                <a:schemeClr val="lt1"/>
              </a:buClr>
              <a:buSzPts val="3600"/>
              <a:buNone/>
              <a:defRPr sz="3600">
                <a:solidFill>
                  <a:schemeClr val="lt1"/>
                </a:solidFill>
              </a:defRPr>
            </a:lvl4pPr>
            <a:lvl5pPr lvl="4">
              <a:spcBef>
                <a:spcPts val="0"/>
              </a:spcBef>
              <a:buClr>
                <a:schemeClr val="lt1"/>
              </a:buClr>
              <a:buSzPts val="3600"/>
              <a:buNone/>
              <a:defRPr sz="3600">
                <a:solidFill>
                  <a:schemeClr val="lt1"/>
                </a:solidFill>
              </a:defRPr>
            </a:lvl5pPr>
            <a:lvl6pPr lvl="5">
              <a:spcBef>
                <a:spcPts val="0"/>
              </a:spcBef>
              <a:buClr>
                <a:schemeClr val="lt1"/>
              </a:buClr>
              <a:buSzPts val="3600"/>
              <a:buNone/>
              <a:defRPr sz="3600">
                <a:solidFill>
                  <a:schemeClr val="lt1"/>
                </a:solidFill>
              </a:defRPr>
            </a:lvl6pPr>
            <a:lvl7pPr lvl="6">
              <a:spcBef>
                <a:spcPts val="0"/>
              </a:spcBef>
              <a:buClr>
                <a:schemeClr val="lt1"/>
              </a:buClr>
              <a:buSzPts val="3600"/>
              <a:buNone/>
              <a:defRPr sz="3600">
                <a:solidFill>
                  <a:schemeClr val="lt1"/>
                </a:solidFill>
              </a:defRPr>
            </a:lvl7pPr>
            <a:lvl8pPr lvl="7">
              <a:spcBef>
                <a:spcPts val="0"/>
              </a:spcBef>
              <a:buClr>
                <a:schemeClr val="lt1"/>
              </a:buClr>
              <a:buSzPts val="3600"/>
              <a:buNone/>
              <a:defRPr sz="3600">
                <a:solidFill>
                  <a:schemeClr val="lt1"/>
                </a:solidFill>
              </a:defRPr>
            </a:lvl8pPr>
            <a:lvl9pPr lvl="8">
              <a:spcBef>
                <a:spcPts val="0"/>
              </a:spcBef>
              <a:buClr>
                <a:schemeClr val="lt1"/>
              </a:buClr>
              <a:buSzPts val="3600"/>
              <a:buNone/>
              <a:defRPr sz="3600">
                <a:solidFill>
                  <a:schemeClr val="lt1"/>
                </a:solidFill>
              </a:defRPr>
            </a:lvl9pPr>
          </a:lstStyle>
          <a:p>
            <a:endParaRPr/>
          </a:p>
        </p:txBody>
      </p:sp>
      <p:sp>
        <p:nvSpPr>
          <p:cNvPr id="47" name="Shape 47"/>
          <p:cNvSpPr txBox="1">
            <a:spLocks noGrp="1"/>
          </p:cNvSpPr>
          <p:nvPr>
            <p:ph type="subTitle" idx="1"/>
          </p:nvPr>
        </p:nvSpPr>
        <p:spPr>
          <a:xfrm>
            <a:off x="824000" y="3596300"/>
            <a:ext cx="4255500" cy="695400"/>
          </a:xfrm>
          <a:prstGeom prst="rect">
            <a:avLst/>
          </a:prstGeom>
        </p:spPr>
        <p:txBody>
          <a:bodyPr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Shape 48"/>
          <p:cNvSpPr txBox="1">
            <a:spLocks noGrp="1"/>
          </p:cNvSpPr>
          <p:nvPr>
            <p:ph type="sldNum" idx="12"/>
          </p:nvPr>
        </p:nvSpPr>
        <p:spPr>
          <a:xfrm>
            <a:off x="8451046" y="4736976"/>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accent3"/>
        </a:solidFill>
        <a:effectLst/>
      </p:bgPr>
    </p:bg>
    <p:spTree>
      <p:nvGrpSpPr>
        <p:cNvPr id="1" name="Shape 141"/>
        <p:cNvGrpSpPr/>
        <p:nvPr/>
      </p:nvGrpSpPr>
      <p:grpSpPr>
        <a:xfrm>
          <a:off x="0" y="0"/>
          <a:ext cx="0" cy="0"/>
          <a:chOff x="0" y="0"/>
          <a:chExt cx="0" cy="0"/>
        </a:xfrm>
      </p:grpSpPr>
      <p:grpSp>
        <p:nvGrpSpPr>
          <p:cNvPr id="142" name="Shape 142"/>
          <p:cNvGrpSpPr/>
          <p:nvPr/>
        </p:nvGrpSpPr>
        <p:grpSpPr>
          <a:xfrm>
            <a:off x="52" y="4099200"/>
            <a:ext cx="9144036" cy="1044300"/>
            <a:chOff x="52" y="4099200"/>
            <a:chExt cx="9144036" cy="1044300"/>
          </a:xfrm>
        </p:grpSpPr>
        <p:grpSp>
          <p:nvGrpSpPr>
            <p:cNvPr id="143" name="Shape 143"/>
            <p:cNvGrpSpPr/>
            <p:nvPr/>
          </p:nvGrpSpPr>
          <p:grpSpPr>
            <a:xfrm>
              <a:off x="52" y="4309200"/>
              <a:ext cx="231622" cy="834300"/>
              <a:chOff x="2688737" y="4301380"/>
              <a:chExt cx="231900" cy="834300"/>
            </a:xfrm>
          </p:grpSpPr>
          <p:sp>
            <p:nvSpPr>
              <p:cNvPr id="144" name="Shape 144"/>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45" name="Shape 145"/>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46" name="Shape 146"/>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47" name="Shape 147"/>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48" name="Shape 148"/>
            <p:cNvGrpSpPr/>
            <p:nvPr/>
          </p:nvGrpSpPr>
          <p:grpSpPr>
            <a:xfrm>
              <a:off x="371406" y="4099200"/>
              <a:ext cx="231622" cy="1044300"/>
              <a:chOff x="2688737" y="4091380"/>
              <a:chExt cx="231900" cy="1044300"/>
            </a:xfrm>
          </p:grpSpPr>
          <p:sp>
            <p:nvSpPr>
              <p:cNvPr id="149" name="Shape 149"/>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50" name="Shape 150"/>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51" name="Shape 15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52" name="Shape 152"/>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53" name="Shape 153"/>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54" name="Shape 154"/>
            <p:cNvGrpSpPr/>
            <p:nvPr/>
          </p:nvGrpSpPr>
          <p:grpSpPr>
            <a:xfrm>
              <a:off x="742761" y="4309200"/>
              <a:ext cx="231622" cy="834300"/>
              <a:chOff x="2688737" y="4301380"/>
              <a:chExt cx="231900" cy="834300"/>
            </a:xfrm>
          </p:grpSpPr>
          <p:sp>
            <p:nvSpPr>
              <p:cNvPr id="155" name="Shape 155"/>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56" name="Shape 156"/>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57" name="Shape 157"/>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58" name="Shape 158"/>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59" name="Shape 159"/>
            <p:cNvGrpSpPr/>
            <p:nvPr/>
          </p:nvGrpSpPr>
          <p:grpSpPr>
            <a:xfrm>
              <a:off x="1114115" y="4518900"/>
              <a:ext cx="231622" cy="624600"/>
              <a:chOff x="2688737" y="4511080"/>
              <a:chExt cx="231900" cy="624600"/>
            </a:xfrm>
          </p:grpSpPr>
          <p:sp>
            <p:nvSpPr>
              <p:cNvPr id="160" name="Shape 160"/>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61" name="Shape 16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62" name="Shape 162"/>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63" name="Shape 163"/>
            <p:cNvGrpSpPr/>
            <p:nvPr/>
          </p:nvGrpSpPr>
          <p:grpSpPr>
            <a:xfrm>
              <a:off x="1856753" y="4099200"/>
              <a:ext cx="231600" cy="1044300"/>
              <a:chOff x="1856753" y="4099200"/>
              <a:chExt cx="231600" cy="1044300"/>
            </a:xfrm>
          </p:grpSpPr>
          <p:sp>
            <p:nvSpPr>
              <p:cNvPr id="164" name="Shape 164"/>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65" name="Shape 165"/>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66" name="Shape 166"/>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67" name="Shape 167"/>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68" name="Shape 168"/>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69" name="Shape 169"/>
            <p:cNvGrpSpPr/>
            <p:nvPr/>
          </p:nvGrpSpPr>
          <p:grpSpPr>
            <a:xfrm>
              <a:off x="2228107" y="4309200"/>
              <a:ext cx="231600" cy="834300"/>
              <a:chOff x="2228107" y="4309200"/>
              <a:chExt cx="231600" cy="834300"/>
            </a:xfrm>
          </p:grpSpPr>
          <p:sp>
            <p:nvSpPr>
              <p:cNvPr id="170" name="Shape 170"/>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71" name="Shape 17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72" name="Shape 172"/>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73" name="Shape 173"/>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74" name="Shape 174"/>
            <p:cNvGrpSpPr/>
            <p:nvPr/>
          </p:nvGrpSpPr>
          <p:grpSpPr>
            <a:xfrm>
              <a:off x="2599462" y="4518900"/>
              <a:ext cx="231600" cy="624600"/>
              <a:chOff x="2599462" y="4518900"/>
              <a:chExt cx="231600" cy="624600"/>
            </a:xfrm>
          </p:grpSpPr>
          <p:sp>
            <p:nvSpPr>
              <p:cNvPr id="175" name="Shape 175"/>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76" name="Shape 176"/>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77" name="Shape 177"/>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78" name="Shape 178"/>
            <p:cNvGrpSpPr/>
            <p:nvPr/>
          </p:nvGrpSpPr>
          <p:grpSpPr>
            <a:xfrm>
              <a:off x="3342171" y="4099200"/>
              <a:ext cx="231600" cy="1044300"/>
              <a:chOff x="3342171" y="4099200"/>
              <a:chExt cx="231600" cy="1044300"/>
            </a:xfrm>
          </p:grpSpPr>
          <p:sp>
            <p:nvSpPr>
              <p:cNvPr id="179" name="Shape 179"/>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80" name="Shape 180"/>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81" name="Shape 18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82" name="Shape 182"/>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83" name="Shape 183"/>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84" name="Shape 184"/>
            <p:cNvGrpSpPr/>
            <p:nvPr/>
          </p:nvGrpSpPr>
          <p:grpSpPr>
            <a:xfrm>
              <a:off x="3713525" y="4309200"/>
              <a:ext cx="231600" cy="834300"/>
              <a:chOff x="3713525" y="4309200"/>
              <a:chExt cx="231600" cy="834300"/>
            </a:xfrm>
          </p:grpSpPr>
          <p:sp>
            <p:nvSpPr>
              <p:cNvPr id="185" name="Shape 185"/>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86" name="Shape 186"/>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87" name="Shape 187"/>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88" name="Shape 188"/>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89" name="Shape 189"/>
            <p:cNvGrpSpPr/>
            <p:nvPr/>
          </p:nvGrpSpPr>
          <p:grpSpPr>
            <a:xfrm>
              <a:off x="1485398" y="4309200"/>
              <a:ext cx="231600" cy="834300"/>
              <a:chOff x="1485398" y="4309200"/>
              <a:chExt cx="231600" cy="834300"/>
            </a:xfrm>
          </p:grpSpPr>
          <p:sp>
            <p:nvSpPr>
              <p:cNvPr id="190" name="Shape 190"/>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91" name="Shape 19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92" name="Shape 192"/>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93" name="Shape 193"/>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94" name="Shape 194"/>
            <p:cNvGrpSpPr/>
            <p:nvPr/>
          </p:nvGrpSpPr>
          <p:grpSpPr>
            <a:xfrm>
              <a:off x="4084879" y="4518900"/>
              <a:ext cx="231600" cy="624600"/>
              <a:chOff x="4084879" y="4518900"/>
              <a:chExt cx="231600" cy="624600"/>
            </a:xfrm>
          </p:grpSpPr>
          <p:sp>
            <p:nvSpPr>
              <p:cNvPr id="195" name="Shape 195"/>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96" name="Shape 196"/>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97" name="Shape 197"/>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98" name="Shape 198"/>
            <p:cNvGrpSpPr/>
            <p:nvPr/>
          </p:nvGrpSpPr>
          <p:grpSpPr>
            <a:xfrm>
              <a:off x="2970816" y="4309200"/>
              <a:ext cx="231600" cy="834300"/>
              <a:chOff x="2970816" y="4309200"/>
              <a:chExt cx="231600" cy="834300"/>
            </a:xfrm>
          </p:grpSpPr>
          <p:sp>
            <p:nvSpPr>
              <p:cNvPr id="199" name="Shape 199"/>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00" name="Shape 200"/>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01" name="Shape 20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02" name="Shape 202"/>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03" name="Shape 203"/>
            <p:cNvGrpSpPr/>
            <p:nvPr/>
          </p:nvGrpSpPr>
          <p:grpSpPr>
            <a:xfrm>
              <a:off x="4456234" y="4309200"/>
              <a:ext cx="231600" cy="834300"/>
              <a:chOff x="4456234" y="4309200"/>
              <a:chExt cx="231600" cy="834300"/>
            </a:xfrm>
          </p:grpSpPr>
          <p:sp>
            <p:nvSpPr>
              <p:cNvPr id="204" name="Shape 204"/>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05" name="Shape 205"/>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06" name="Shape 206"/>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07" name="Shape 207"/>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08" name="Shape 208"/>
            <p:cNvGrpSpPr/>
            <p:nvPr/>
          </p:nvGrpSpPr>
          <p:grpSpPr>
            <a:xfrm>
              <a:off x="4827588" y="4099200"/>
              <a:ext cx="231600" cy="1044300"/>
              <a:chOff x="4827588" y="4099200"/>
              <a:chExt cx="231600" cy="1044300"/>
            </a:xfrm>
          </p:grpSpPr>
          <p:sp>
            <p:nvSpPr>
              <p:cNvPr id="209" name="Shape 209"/>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10" name="Shape 210"/>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11" name="Shape 2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12" name="Shape 212"/>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13" name="Shape 213"/>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14" name="Shape 214"/>
            <p:cNvGrpSpPr/>
            <p:nvPr/>
          </p:nvGrpSpPr>
          <p:grpSpPr>
            <a:xfrm>
              <a:off x="5198943" y="4309200"/>
              <a:ext cx="231600" cy="834300"/>
              <a:chOff x="5198943" y="4309200"/>
              <a:chExt cx="231600" cy="834300"/>
            </a:xfrm>
          </p:grpSpPr>
          <p:sp>
            <p:nvSpPr>
              <p:cNvPr id="215" name="Shape 215"/>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16" name="Shape 216"/>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17" name="Shape 217"/>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18" name="Shape 218"/>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19" name="Shape 219"/>
            <p:cNvGrpSpPr/>
            <p:nvPr/>
          </p:nvGrpSpPr>
          <p:grpSpPr>
            <a:xfrm>
              <a:off x="5570297" y="4518900"/>
              <a:ext cx="231600" cy="624600"/>
              <a:chOff x="5570297" y="4518900"/>
              <a:chExt cx="231600" cy="624600"/>
            </a:xfrm>
          </p:grpSpPr>
          <p:sp>
            <p:nvSpPr>
              <p:cNvPr id="220" name="Shape 220"/>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21" name="Shape 22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22" name="Shape 222"/>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23" name="Shape 223"/>
            <p:cNvGrpSpPr/>
            <p:nvPr/>
          </p:nvGrpSpPr>
          <p:grpSpPr>
            <a:xfrm>
              <a:off x="5941652" y="4309200"/>
              <a:ext cx="231600" cy="834300"/>
              <a:chOff x="5941652" y="4309200"/>
              <a:chExt cx="231600" cy="834300"/>
            </a:xfrm>
          </p:grpSpPr>
          <p:sp>
            <p:nvSpPr>
              <p:cNvPr id="224" name="Shape 224"/>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25" name="Shape 225"/>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26" name="Shape 226"/>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27" name="Shape 227"/>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28" name="Shape 228"/>
            <p:cNvGrpSpPr/>
            <p:nvPr/>
          </p:nvGrpSpPr>
          <p:grpSpPr>
            <a:xfrm>
              <a:off x="6313006" y="4099200"/>
              <a:ext cx="231600" cy="1044300"/>
              <a:chOff x="6313006" y="4099200"/>
              <a:chExt cx="231600" cy="1044300"/>
            </a:xfrm>
          </p:grpSpPr>
          <p:sp>
            <p:nvSpPr>
              <p:cNvPr id="229" name="Shape 229"/>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30" name="Shape 230"/>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31" name="Shape 23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32" name="Shape 232"/>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33" name="Shape 233"/>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34" name="Shape 234"/>
            <p:cNvGrpSpPr/>
            <p:nvPr/>
          </p:nvGrpSpPr>
          <p:grpSpPr>
            <a:xfrm>
              <a:off x="6684361" y="4309200"/>
              <a:ext cx="231600" cy="834300"/>
              <a:chOff x="6684361" y="4309200"/>
              <a:chExt cx="231600" cy="834300"/>
            </a:xfrm>
          </p:grpSpPr>
          <p:sp>
            <p:nvSpPr>
              <p:cNvPr id="235" name="Shape 235"/>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36" name="Shape 236"/>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37" name="Shape 237"/>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38" name="Shape 238"/>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39" name="Shape 239"/>
            <p:cNvGrpSpPr/>
            <p:nvPr/>
          </p:nvGrpSpPr>
          <p:grpSpPr>
            <a:xfrm>
              <a:off x="7055715" y="4518900"/>
              <a:ext cx="231600" cy="624600"/>
              <a:chOff x="7055715" y="4518900"/>
              <a:chExt cx="231600" cy="624600"/>
            </a:xfrm>
          </p:grpSpPr>
          <p:sp>
            <p:nvSpPr>
              <p:cNvPr id="240" name="Shape 240"/>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41" name="Shape 24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42" name="Shape 242"/>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43" name="Shape 243"/>
            <p:cNvGrpSpPr/>
            <p:nvPr/>
          </p:nvGrpSpPr>
          <p:grpSpPr>
            <a:xfrm>
              <a:off x="7798424" y="4099200"/>
              <a:ext cx="231600" cy="1044300"/>
              <a:chOff x="7798424" y="4099200"/>
              <a:chExt cx="231600" cy="1044300"/>
            </a:xfrm>
          </p:grpSpPr>
          <p:sp>
            <p:nvSpPr>
              <p:cNvPr id="244" name="Shape 244"/>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45" name="Shape 245"/>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46" name="Shape 246"/>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47" name="Shape 247"/>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48" name="Shape 248"/>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49" name="Shape 249"/>
            <p:cNvGrpSpPr/>
            <p:nvPr/>
          </p:nvGrpSpPr>
          <p:grpSpPr>
            <a:xfrm>
              <a:off x="8169779" y="4309200"/>
              <a:ext cx="231600" cy="834300"/>
              <a:chOff x="8169779" y="4309200"/>
              <a:chExt cx="231600" cy="834300"/>
            </a:xfrm>
          </p:grpSpPr>
          <p:sp>
            <p:nvSpPr>
              <p:cNvPr id="250" name="Shape 250"/>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51" name="Shape 25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52" name="Shape 252"/>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53" name="Shape 253"/>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54" name="Shape 254"/>
            <p:cNvGrpSpPr/>
            <p:nvPr/>
          </p:nvGrpSpPr>
          <p:grpSpPr>
            <a:xfrm>
              <a:off x="7427070" y="4309200"/>
              <a:ext cx="231600" cy="834300"/>
              <a:chOff x="7427070" y="4309200"/>
              <a:chExt cx="231600" cy="834300"/>
            </a:xfrm>
          </p:grpSpPr>
          <p:sp>
            <p:nvSpPr>
              <p:cNvPr id="255" name="Shape 255"/>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56" name="Shape 256"/>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57" name="Shape 257"/>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58" name="Shape 258"/>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59" name="Shape 259"/>
            <p:cNvGrpSpPr/>
            <p:nvPr/>
          </p:nvGrpSpPr>
          <p:grpSpPr>
            <a:xfrm>
              <a:off x="8541133" y="4518900"/>
              <a:ext cx="231600" cy="624600"/>
              <a:chOff x="8541133" y="4518900"/>
              <a:chExt cx="231600" cy="624600"/>
            </a:xfrm>
          </p:grpSpPr>
          <p:sp>
            <p:nvSpPr>
              <p:cNvPr id="260" name="Shape 260"/>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61" name="Shape 26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62" name="Shape 262"/>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263" name="Shape 263"/>
            <p:cNvGrpSpPr/>
            <p:nvPr/>
          </p:nvGrpSpPr>
          <p:grpSpPr>
            <a:xfrm>
              <a:off x="8912488" y="4309200"/>
              <a:ext cx="231600" cy="834300"/>
              <a:chOff x="8912488" y="4309200"/>
              <a:chExt cx="231600" cy="834300"/>
            </a:xfrm>
          </p:grpSpPr>
          <p:sp>
            <p:nvSpPr>
              <p:cNvPr id="264" name="Shape 264"/>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65" name="Shape 265"/>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66" name="Shape 266"/>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67" name="Shape 267"/>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sp>
        <p:nvSpPr>
          <p:cNvPr id="268" name="Shape 268"/>
          <p:cNvSpPr txBox="1">
            <a:spLocks noGrp="1"/>
          </p:cNvSpPr>
          <p:nvPr>
            <p:ph type="title"/>
          </p:nvPr>
        </p:nvSpPr>
        <p:spPr>
          <a:xfrm>
            <a:off x="1388625" y="772725"/>
            <a:ext cx="6366900" cy="1863300"/>
          </a:xfrm>
          <a:prstGeom prst="rect">
            <a:avLst/>
          </a:prstGeom>
        </p:spPr>
        <p:txBody>
          <a:bodyPr wrap="square" lIns="91425" tIns="91425" rIns="91425" bIns="91425" anchor="ctr" anchorCtr="0"/>
          <a:lstStyle>
            <a:lvl1pPr lvl="0" algn="ctr">
              <a:spcBef>
                <a:spcPts val="0"/>
              </a:spcBef>
              <a:buClr>
                <a:schemeClr val="lt1"/>
              </a:buClr>
              <a:buSzPts val="8000"/>
              <a:buNone/>
              <a:defRPr sz="8000">
                <a:solidFill>
                  <a:schemeClr val="lt1"/>
                </a:solidFill>
              </a:defRPr>
            </a:lvl1pPr>
            <a:lvl2pPr lvl="1" algn="ctr">
              <a:spcBef>
                <a:spcPts val="0"/>
              </a:spcBef>
              <a:buClr>
                <a:schemeClr val="lt1"/>
              </a:buClr>
              <a:buSzPts val="8000"/>
              <a:buNone/>
              <a:defRPr sz="8000">
                <a:solidFill>
                  <a:schemeClr val="lt1"/>
                </a:solidFill>
              </a:defRPr>
            </a:lvl2pPr>
            <a:lvl3pPr lvl="2" algn="ctr">
              <a:spcBef>
                <a:spcPts val="0"/>
              </a:spcBef>
              <a:buClr>
                <a:schemeClr val="lt1"/>
              </a:buClr>
              <a:buSzPts val="8000"/>
              <a:buNone/>
              <a:defRPr sz="8000">
                <a:solidFill>
                  <a:schemeClr val="lt1"/>
                </a:solidFill>
              </a:defRPr>
            </a:lvl3pPr>
            <a:lvl4pPr lvl="3" algn="ctr">
              <a:spcBef>
                <a:spcPts val="0"/>
              </a:spcBef>
              <a:buClr>
                <a:schemeClr val="lt1"/>
              </a:buClr>
              <a:buSzPts val="8000"/>
              <a:buNone/>
              <a:defRPr sz="8000">
                <a:solidFill>
                  <a:schemeClr val="lt1"/>
                </a:solidFill>
              </a:defRPr>
            </a:lvl4pPr>
            <a:lvl5pPr lvl="4" algn="ctr">
              <a:spcBef>
                <a:spcPts val="0"/>
              </a:spcBef>
              <a:buClr>
                <a:schemeClr val="lt1"/>
              </a:buClr>
              <a:buSzPts val="8000"/>
              <a:buNone/>
              <a:defRPr sz="8000">
                <a:solidFill>
                  <a:schemeClr val="lt1"/>
                </a:solidFill>
              </a:defRPr>
            </a:lvl5pPr>
            <a:lvl6pPr lvl="5" algn="ctr">
              <a:spcBef>
                <a:spcPts val="0"/>
              </a:spcBef>
              <a:buClr>
                <a:schemeClr val="lt1"/>
              </a:buClr>
              <a:buSzPts val="8000"/>
              <a:buNone/>
              <a:defRPr sz="8000">
                <a:solidFill>
                  <a:schemeClr val="lt1"/>
                </a:solidFill>
              </a:defRPr>
            </a:lvl6pPr>
            <a:lvl7pPr lvl="6" algn="ctr">
              <a:spcBef>
                <a:spcPts val="0"/>
              </a:spcBef>
              <a:buClr>
                <a:schemeClr val="lt1"/>
              </a:buClr>
              <a:buSzPts val="8000"/>
              <a:buNone/>
              <a:defRPr sz="8000">
                <a:solidFill>
                  <a:schemeClr val="lt1"/>
                </a:solidFill>
              </a:defRPr>
            </a:lvl7pPr>
            <a:lvl8pPr lvl="7" algn="ctr">
              <a:spcBef>
                <a:spcPts val="0"/>
              </a:spcBef>
              <a:buClr>
                <a:schemeClr val="lt1"/>
              </a:buClr>
              <a:buSzPts val="8000"/>
              <a:buNone/>
              <a:defRPr sz="8000">
                <a:solidFill>
                  <a:schemeClr val="lt1"/>
                </a:solidFill>
              </a:defRPr>
            </a:lvl8pPr>
            <a:lvl9pPr lvl="8" algn="ctr">
              <a:spcBef>
                <a:spcPts val="0"/>
              </a:spcBef>
              <a:buClr>
                <a:schemeClr val="lt1"/>
              </a:buClr>
              <a:buSzPts val="8000"/>
              <a:buNone/>
              <a:defRPr sz="8000">
                <a:solidFill>
                  <a:schemeClr val="lt1"/>
                </a:solidFill>
              </a:defRPr>
            </a:lvl9pPr>
          </a:lstStyle>
          <a:p>
            <a:endParaRPr/>
          </a:p>
        </p:txBody>
      </p:sp>
      <p:sp>
        <p:nvSpPr>
          <p:cNvPr id="269" name="Shape 269"/>
          <p:cNvSpPr txBox="1">
            <a:spLocks noGrp="1"/>
          </p:cNvSpPr>
          <p:nvPr>
            <p:ph type="body" idx="1"/>
          </p:nvPr>
        </p:nvSpPr>
        <p:spPr>
          <a:xfrm>
            <a:off x="1388625" y="2712300"/>
            <a:ext cx="6366900" cy="1111200"/>
          </a:xfrm>
          <a:prstGeom prst="rect">
            <a:avLst/>
          </a:prstGeom>
        </p:spPr>
        <p:txBody>
          <a:bodyPr wrap="square" lIns="91425" tIns="91425" rIns="91425" bIns="91425" anchor="t" anchorCtr="0"/>
          <a:lstStyle>
            <a:lvl1pPr lvl="0" algn="ctr">
              <a:spcBef>
                <a:spcPts val="0"/>
              </a:spcBef>
              <a:buClr>
                <a:schemeClr val="lt1"/>
              </a:buClr>
              <a:buSzPts val="1300"/>
              <a:buChar char="●"/>
              <a:defRPr>
                <a:solidFill>
                  <a:schemeClr val="lt1"/>
                </a:solidFill>
              </a:defRPr>
            </a:lvl1pPr>
            <a:lvl2pPr lvl="1" algn="ctr">
              <a:spcBef>
                <a:spcPts val="0"/>
              </a:spcBef>
              <a:buClr>
                <a:schemeClr val="lt1"/>
              </a:buClr>
              <a:buSzPts val="1100"/>
              <a:buChar char="○"/>
              <a:defRPr>
                <a:solidFill>
                  <a:schemeClr val="lt1"/>
                </a:solidFill>
              </a:defRPr>
            </a:lvl2pPr>
            <a:lvl3pPr lvl="2" algn="ctr">
              <a:spcBef>
                <a:spcPts val="0"/>
              </a:spcBef>
              <a:buClr>
                <a:schemeClr val="lt1"/>
              </a:buClr>
              <a:buSzPts val="1100"/>
              <a:buChar char="■"/>
              <a:defRPr>
                <a:solidFill>
                  <a:schemeClr val="lt1"/>
                </a:solidFill>
              </a:defRPr>
            </a:lvl3pPr>
            <a:lvl4pPr lvl="3" algn="ctr">
              <a:spcBef>
                <a:spcPts val="0"/>
              </a:spcBef>
              <a:buClr>
                <a:schemeClr val="lt1"/>
              </a:buClr>
              <a:buSzPts val="1100"/>
              <a:buChar char="●"/>
              <a:defRPr>
                <a:solidFill>
                  <a:schemeClr val="lt1"/>
                </a:solidFill>
              </a:defRPr>
            </a:lvl4pPr>
            <a:lvl5pPr lvl="4" algn="ctr">
              <a:spcBef>
                <a:spcPts val="0"/>
              </a:spcBef>
              <a:buClr>
                <a:schemeClr val="lt1"/>
              </a:buClr>
              <a:buSzPts val="1100"/>
              <a:buChar char="○"/>
              <a:defRPr>
                <a:solidFill>
                  <a:schemeClr val="lt1"/>
                </a:solidFill>
              </a:defRPr>
            </a:lvl5pPr>
            <a:lvl6pPr lvl="5" algn="ctr">
              <a:spcBef>
                <a:spcPts val="0"/>
              </a:spcBef>
              <a:buClr>
                <a:schemeClr val="lt1"/>
              </a:buClr>
              <a:buSzPts val="1100"/>
              <a:buChar char="■"/>
              <a:defRPr>
                <a:solidFill>
                  <a:schemeClr val="lt1"/>
                </a:solidFill>
              </a:defRPr>
            </a:lvl6pPr>
            <a:lvl7pPr lvl="6" algn="ctr">
              <a:spcBef>
                <a:spcPts val="0"/>
              </a:spcBef>
              <a:buClr>
                <a:schemeClr val="lt1"/>
              </a:buClr>
              <a:buSzPts val="1100"/>
              <a:buChar char="●"/>
              <a:defRPr>
                <a:solidFill>
                  <a:schemeClr val="lt1"/>
                </a:solidFill>
              </a:defRPr>
            </a:lvl7pPr>
            <a:lvl8pPr lvl="7" algn="ctr">
              <a:spcBef>
                <a:spcPts val="0"/>
              </a:spcBef>
              <a:buClr>
                <a:schemeClr val="lt1"/>
              </a:buClr>
              <a:buSzPts val="1100"/>
              <a:buChar char="○"/>
              <a:defRPr>
                <a:solidFill>
                  <a:schemeClr val="lt1"/>
                </a:solidFill>
              </a:defRPr>
            </a:lvl8pPr>
            <a:lvl9pPr lvl="8" algn="ctr">
              <a:spcBef>
                <a:spcPts val="0"/>
              </a:spcBef>
              <a:buClr>
                <a:schemeClr val="lt1"/>
              </a:buClr>
              <a:buSzPts val="1100"/>
              <a:buChar char="■"/>
              <a:defRPr>
                <a:solidFill>
                  <a:schemeClr val="lt1"/>
                </a:solidFill>
              </a:defRPr>
            </a:lvl9pPr>
          </a:lstStyle>
          <a:p>
            <a:endParaRPr/>
          </a:p>
        </p:txBody>
      </p:sp>
      <p:sp>
        <p:nvSpPr>
          <p:cNvPr id="270" name="Shape 270"/>
          <p:cNvSpPr txBox="1">
            <a:spLocks noGrp="1"/>
          </p:cNvSpPr>
          <p:nvPr>
            <p:ph type="sldNum" idx="12"/>
          </p:nvPr>
        </p:nvSpPr>
        <p:spPr>
          <a:xfrm>
            <a:off x="8451046" y="4736976"/>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71"/>
        <p:cNvGrpSpPr/>
        <p:nvPr/>
      </p:nvGrpSpPr>
      <p:grpSpPr>
        <a:xfrm>
          <a:off x="0" y="0"/>
          <a:ext cx="0" cy="0"/>
          <a:chOff x="0" y="0"/>
          <a:chExt cx="0" cy="0"/>
        </a:xfrm>
      </p:grpSpPr>
      <p:sp>
        <p:nvSpPr>
          <p:cNvPr id="272" name="Shape 272"/>
          <p:cNvSpPr txBox="1">
            <a:spLocks noGrp="1"/>
          </p:cNvSpPr>
          <p:nvPr>
            <p:ph type="sldNum" idx="12"/>
          </p:nvPr>
        </p:nvSpPr>
        <p:spPr>
          <a:xfrm>
            <a:off x="8451046" y="4736976"/>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49"/>
        <p:cNvGrpSpPr/>
        <p:nvPr/>
      </p:nvGrpSpPr>
      <p:grpSpPr>
        <a:xfrm>
          <a:off x="0" y="0"/>
          <a:ext cx="0" cy="0"/>
          <a:chOff x="0" y="0"/>
          <a:chExt cx="0" cy="0"/>
        </a:xfrm>
      </p:grpSpPr>
      <p:grpSp>
        <p:nvGrpSpPr>
          <p:cNvPr id="50" name="Shape 50"/>
          <p:cNvGrpSpPr/>
          <p:nvPr/>
        </p:nvGrpSpPr>
        <p:grpSpPr>
          <a:xfrm>
            <a:off x="146769" y="3406"/>
            <a:ext cx="1233215" cy="1384535"/>
            <a:chOff x="146769" y="3406"/>
            <a:chExt cx="1233215" cy="1384535"/>
          </a:xfrm>
        </p:grpSpPr>
        <p:grpSp>
          <p:nvGrpSpPr>
            <p:cNvPr id="51" name="Shape 51"/>
            <p:cNvGrpSpPr/>
            <p:nvPr/>
          </p:nvGrpSpPr>
          <p:grpSpPr>
            <a:xfrm>
              <a:off x="1063183" y="3406"/>
              <a:ext cx="316800" cy="688513"/>
              <a:chOff x="1063183" y="3406"/>
              <a:chExt cx="316800" cy="688513"/>
            </a:xfrm>
          </p:grpSpPr>
          <p:sp>
            <p:nvSpPr>
              <p:cNvPr id="52" name="Shape 52"/>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53" name="Shape 5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54" name="Shape 54"/>
            <p:cNvGrpSpPr/>
            <p:nvPr/>
          </p:nvGrpSpPr>
          <p:grpSpPr>
            <a:xfrm>
              <a:off x="604976" y="3406"/>
              <a:ext cx="316800" cy="1036524"/>
              <a:chOff x="604976" y="3406"/>
              <a:chExt cx="316800" cy="1036524"/>
            </a:xfrm>
          </p:grpSpPr>
          <p:sp>
            <p:nvSpPr>
              <p:cNvPr id="55" name="Shape 55"/>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56" name="Shape 56"/>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57" name="Shape 57"/>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58" name="Shape 58"/>
            <p:cNvGrpSpPr/>
            <p:nvPr/>
          </p:nvGrpSpPr>
          <p:grpSpPr>
            <a:xfrm>
              <a:off x="146769" y="3406"/>
              <a:ext cx="316800" cy="1384535"/>
              <a:chOff x="146769" y="3406"/>
              <a:chExt cx="316800" cy="1384535"/>
            </a:xfrm>
          </p:grpSpPr>
          <p:sp>
            <p:nvSpPr>
              <p:cNvPr id="59" name="Shape 59"/>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60" name="Shape 60"/>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61" name="Shape 61"/>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62" name="Shape 62"/>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grpSp>
        <p:nvGrpSpPr>
          <p:cNvPr id="63" name="Shape 63"/>
          <p:cNvGrpSpPr/>
          <p:nvPr/>
        </p:nvGrpSpPr>
        <p:grpSpPr>
          <a:xfrm>
            <a:off x="6775084" y="2904008"/>
            <a:ext cx="2186148" cy="2239500"/>
            <a:chOff x="6775084" y="2904008"/>
            <a:chExt cx="2186148" cy="2239500"/>
          </a:xfrm>
        </p:grpSpPr>
        <p:grpSp>
          <p:nvGrpSpPr>
            <p:cNvPr id="64" name="Shape 64"/>
            <p:cNvGrpSpPr/>
            <p:nvPr/>
          </p:nvGrpSpPr>
          <p:grpSpPr>
            <a:xfrm>
              <a:off x="6775084" y="4253708"/>
              <a:ext cx="409500" cy="889800"/>
              <a:chOff x="6775084" y="4253708"/>
              <a:chExt cx="409500" cy="889800"/>
            </a:xfrm>
          </p:grpSpPr>
          <p:sp>
            <p:nvSpPr>
              <p:cNvPr id="65" name="Shape 65"/>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66" name="Shape 66"/>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67" name="Shape 67"/>
            <p:cNvGrpSpPr/>
            <p:nvPr/>
          </p:nvGrpSpPr>
          <p:grpSpPr>
            <a:xfrm>
              <a:off x="7367299" y="3804008"/>
              <a:ext cx="409500" cy="1339500"/>
              <a:chOff x="7367299" y="3804008"/>
              <a:chExt cx="409500" cy="1339500"/>
            </a:xfrm>
          </p:grpSpPr>
          <p:sp>
            <p:nvSpPr>
              <p:cNvPr id="68" name="Shape 68"/>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69" name="Shape 69"/>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0" name="Shape 70"/>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71" name="Shape 71"/>
            <p:cNvGrpSpPr/>
            <p:nvPr/>
          </p:nvGrpSpPr>
          <p:grpSpPr>
            <a:xfrm>
              <a:off x="7959516" y="3354008"/>
              <a:ext cx="409500" cy="1789500"/>
              <a:chOff x="7959516" y="3354008"/>
              <a:chExt cx="409500" cy="1789500"/>
            </a:xfrm>
          </p:grpSpPr>
          <p:sp>
            <p:nvSpPr>
              <p:cNvPr id="72" name="Shape 72"/>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3" name="Shape 7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4" name="Shape 74"/>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5" name="Shape 75"/>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76" name="Shape 76"/>
            <p:cNvGrpSpPr/>
            <p:nvPr/>
          </p:nvGrpSpPr>
          <p:grpSpPr>
            <a:xfrm>
              <a:off x="8551731" y="2904008"/>
              <a:ext cx="409500" cy="2239500"/>
              <a:chOff x="8551731" y="2904008"/>
              <a:chExt cx="409500" cy="2239500"/>
            </a:xfrm>
          </p:grpSpPr>
          <p:sp>
            <p:nvSpPr>
              <p:cNvPr id="77" name="Shape 77"/>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8" name="Shape 78"/>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9" name="Shape 79"/>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80" name="Shape 80"/>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81" name="Shape 81"/>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sp>
        <p:nvSpPr>
          <p:cNvPr id="82" name="Shape 82"/>
          <p:cNvSpPr txBox="1">
            <a:spLocks noGrp="1"/>
          </p:cNvSpPr>
          <p:nvPr>
            <p:ph type="title"/>
          </p:nvPr>
        </p:nvSpPr>
        <p:spPr>
          <a:xfrm>
            <a:off x="824000" y="1613825"/>
            <a:ext cx="5857800" cy="1872900"/>
          </a:xfrm>
          <a:prstGeom prst="rect">
            <a:avLst/>
          </a:prstGeom>
        </p:spPr>
        <p:txBody>
          <a:bodyPr wrap="square" lIns="91425" tIns="91425" rIns="91425" bIns="91425" anchor="ctr" anchorCtr="0"/>
          <a:lstStyle>
            <a:lvl1pPr lvl="0">
              <a:spcBef>
                <a:spcPts val="0"/>
              </a:spcBef>
              <a:buClr>
                <a:schemeClr val="lt1"/>
              </a:buClr>
              <a:buSzPts val="3600"/>
              <a:buNone/>
              <a:defRPr sz="3600">
                <a:solidFill>
                  <a:schemeClr val="lt1"/>
                </a:solidFill>
              </a:defRPr>
            </a:lvl1pPr>
            <a:lvl2pPr lvl="1">
              <a:spcBef>
                <a:spcPts val="0"/>
              </a:spcBef>
              <a:buClr>
                <a:schemeClr val="lt1"/>
              </a:buClr>
              <a:buSzPts val="3600"/>
              <a:buNone/>
              <a:defRPr sz="3600">
                <a:solidFill>
                  <a:schemeClr val="lt1"/>
                </a:solidFill>
              </a:defRPr>
            </a:lvl2pPr>
            <a:lvl3pPr lvl="2">
              <a:spcBef>
                <a:spcPts val="0"/>
              </a:spcBef>
              <a:buClr>
                <a:schemeClr val="lt1"/>
              </a:buClr>
              <a:buSzPts val="3600"/>
              <a:buNone/>
              <a:defRPr sz="3600">
                <a:solidFill>
                  <a:schemeClr val="lt1"/>
                </a:solidFill>
              </a:defRPr>
            </a:lvl3pPr>
            <a:lvl4pPr lvl="3">
              <a:spcBef>
                <a:spcPts val="0"/>
              </a:spcBef>
              <a:buClr>
                <a:schemeClr val="lt1"/>
              </a:buClr>
              <a:buSzPts val="3600"/>
              <a:buNone/>
              <a:defRPr sz="3600">
                <a:solidFill>
                  <a:schemeClr val="lt1"/>
                </a:solidFill>
              </a:defRPr>
            </a:lvl4pPr>
            <a:lvl5pPr lvl="4">
              <a:spcBef>
                <a:spcPts val="0"/>
              </a:spcBef>
              <a:buClr>
                <a:schemeClr val="lt1"/>
              </a:buClr>
              <a:buSzPts val="3600"/>
              <a:buNone/>
              <a:defRPr sz="3600">
                <a:solidFill>
                  <a:schemeClr val="lt1"/>
                </a:solidFill>
              </a:defRPr>
            </a:lvl5pPr>
            <a:lvl6pPr lvl="5">
              <a:spcBef>
                <a:spcPts val="0"/>
              </a:spcBef>
              <a:buClr>
                <a:schemeClr val="lt1"/>
              </a:buClr>
              <a:buSzPts val="3600"/>
              <a:buNone/>
              <a:defRPr sz="3600">
                <a:solidFill>
                  <a:schemeClr val="lt1"/>
                </a:solidFill>
              </a:defRPr>
            </a:lvl6pPr>
            <a:lvl7pPr lvl="6">
              <a:spcBef>
                <a:spcPts val="0"/>
              </a:spcBef>
              <a:buClr>
                <a:schemeClr val="lt1"/>
              </a:buClr>
              <a:buSzPts val="3600"/>
              <a:buNone/>
              <a:defRPr sz="3600">
                <a:solidFill>
                  <a:schemeClr val="lt1"/>
                </a:solidFill>
              </a:defRPr>
            </a:lvl7pPr>
            <a:lvl8pPr lvl="7">
              <a:spcBef>
                <a:spcPts val="0"/>
              </a:spcBef>
              <a:buClr>
                <a:schemeClr val="lt1"/>
              </a:buClr>
              <a:buSzPts val="3600"/>
              <a:buNone/>
              <a:defRPr sz="3600">
                <a:solidFill>
                  <a:schemeClr val="lt1"/>
                </a:solidFill>
              </a:defRPr>
            </a:lvl8pPr>
            <a:lvl9pPr lvl="8">
              <a:spcBef>
                <a:spcPts val="0"/>
              </a:spcBef>
              <a:buClr>
                <a:schemeClr val="lt1"/>
              </a:buClr>
              <a:buSzPts val="3600"/>
              <a:buNone/>
              <a:defRPr sz="3600">
                <a:solidFill>
                  <a:schemeClr val="lt1"/>
                </a:solidFill>
              </a:defRPr>
            </a:lvl9pPr>
          </a:lstStyle>
          <a:p>
            <a:endParaRPr/>
          </a:p>
        </p:txBody>
      </p:sp>
      <p:sp>
        <p:nvSpPr>
          <p:cNvPr id="83" name="Shape 83"/>
          <p:cNvSpPr txBox="1">
            <a:spLocks noGrp="1"/>
          </p:cNvSpPr>
          <p:nvPr>
            <p:ph type="sldNum" idx="12"/>
          </p:nvPr>
        </p:nvSpPr>
        <p:spPr>
          <a:xfrm>
            <a:off x="8451046" y="4736976"/>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84"/>
        <p:cNvGrpSpPr/>
        <p:nvPr/>
      </p:nvGrpSpPr>
      <p:grpSpPr>
        <a:xfrm>
          <a:off x="0" y="0"/>
          <a:ext cx="0" cy="0"/>
          <a:chOff x="0" y="0"/>
          <a:chExt cx="0" cy="0"/>
        </a:xfrm>
      </p:grpSpPr>
      <p:grpSp>
        <p:nvGrpSpPr>
          <p:cNvPr id="85" name="Shape 85"/>
          <p:cNvGrpSpPr/>
          <p:nvPr/>
        </p:nvGrpSpPr>
        <p:grpSpPr>
          <a:xfrm>
            <a:off x="625966" y="299376"/>
            <a:ext cx="999312" cy="999312"/>
            <a:chOff x="348199" y="179450"/>
            <a:chExt cx="1116300" cy="1116300"/>
          </a:xfrm>
        </p:grpSpPr>
        <p:sp>
          <p:nvSpPr>
            <p:cNvPr id="86" name="Shape 8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sp>
          <p:nvSpPr>
            <p:cNvPr id="87" name="Shape 8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88" name="Shape 88"/>
          <p:cNvSpPr txBox="1">
            <a:spLocks noGrp="1"/>
          </p:cNvSpPr>
          <p:nvPr>
            <p:ph type="title"/>
          </p:nvPr>
        </p:nvSpPr>
        <p:spPr>
          <a:xfrm>
            <a:off x="1303800" y="598575"/>
            <a:ext cx="7030500" cy="999300"/>
          </a:xfrm>
          <a:prstGeom prst="rect">
            <a:avLst/>
          </a:prstGeom>
        </p:spPr>
        <p:txBody>
          <a:bodyPr wrap="square" lIns="91425" tIns="91425" rIns="91425" bIns="91425" anchor="t"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89" name="Shape 89"/>
          <p:cNvSpPr txBox="1">
            <a:spLocks noGrp="1"/>
          </p:cNvSpPr>
          <p:nvPr>
            <p:ph type="body" idx="1"/>
          </p:nvPr>
        </p:nvSpPr>
        <p:spPr>
          <a:xfrm>
            <a:off x="1303800" y="1990050"/>
            <a:ext cx="7030500" cy="25416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90" name="Shape 90"/>
          <p:cNvSpPr txBox="1">
            <a:spLocks noGrp="1"/>
          </p:cNvSpPr>
          <p:nvPr>
            <p:ph type="sldNum" idx="12"/>
          </p:nvPr>
        </p:nvSpPr>
        <p:spPr>
          <a:xfrm>
            <a:off x="8451046" y="4736976"/>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91"/>
        <p:cNvGrpSpPr/>
        <p:nvPr/>
      </p:nvGrpSpPr>
      <p:grpSpPr>
        <a:xfrm>
          <a:off x="0" y="0"/>
          <a:ext cx="0" cy="0"/>
          <a:chOff x="0" y="0"/>
          <a:chExt cx="0" cy="0"/>
        </a:xfrm>
      </p:grpSpPr>
      <p:grpSp>
        <p:nvGrpSpPr>
          <p:cNvPr id="92" name="Shape 92"/>
          <p:cNvGrpSpPr/>
          <p:nvPr/>
        </p:nvGrpSpPr>
        <p:grpSpPr>
          <a:xfrm>
            <a:off x="625966" y="299376"/>
            <a:ext cx="999312" cy="999312"/>
            <a:chOff x="348199" y="179450"/>
            <a:chExt cx="1116300" cy="1116300"/>
          </a:xfrm>
        </p:grpSpPr>
        <p:sp>
          <p:nvSpPr>
            <p:cNvPr id="93" name="Shape 93"/>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sp>
          <p:nvSpPr>
            <p:cNvPr id="94" name="Shape 9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95" name="Shape 95"/>
          <p:cNvSpPr txBox="1">
            <a:spLocks noGrp="1"/>
          </p:cNvSpPr>
          <p:nvPr>
            <p:ph type="title"/>
          </p:nvPr>
        </p:nvSpPr>
        <p:spPr>
          <a:xfrm>
            <a:off x="1303800" y="598575"/>
            <a:ext cx="7030500" cy="999300"/>
          </a:xfrm>
          <a:prstGeom prst="rect">
            <a:avLst/>
          </a:prstGeom>
        </p:spPr>
        <p:txBody>
          <a:bodyPr wrap="square" lIns="91425" tIns="91425" rIns="91425" bIns="91425" anchor="t"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96" name="Shape 96"/>
          <p:cNvSpPr txBox="1">
            <a:spLocks noGrp="1"/>
          </p:cNvSpPr>
          <p:nvPr>
            <p:ph type="body" idx="1"/>
          </p:nvPr>
        </p:nvSpPr>
        <p:spPr>
          <a:xfrm>
            <a:off x="1303800" y="1990050"/>
            <a:ext cx="3430500" cy="25416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97" name="Shape 97"/>
          <p:cNvSpPr txBox="1">
            <a:spLocks noGrp="1"/>
          </p:cNvSpPr>
          <p:nvPr>
            <p:ph type="body" idx="2"/>
          </p:nvPr>
        </p:nvSpPr>
        <p:spPr>
          <a:xfrm>
            <a:off x="4903650" y="1990050"/>
            <a:ext cx="3430500" cy="25416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98" name="Shape 98"/>
          <p:cNvSpPr txBox="1">
            <a:spLocks noGrp="1"/>
          </p:cNvSpPr>
          <p:nvPr>
            <p:ph type="sldNum" idx="12"/>
          </p:nvPr>
        </p:nvSpPr>
        <p:spPr>
          <a:xfrm>
            <a:off x="8451046" y="4736976"/>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9"/>
        <p:cNvGrpSpPr/>
        <p:nvPr/>
      </p:nvGrpSpPr>
      <p:grpSpPr>
        <a:xfrm>
          <a:off x="0" y="0"/>
          <a:ext cx="0" cy="0"/>
          <a:chOff x="0" y="0"/>
          <a:chExt cx="0" cy="0"/>
        </a:xfrm>
      </p:grpSpPr>
      <p:grpSp>
        <p:nvGrpSpPr>
          <p:cNvPr id="100" name="Shape 100"/>
          <p:cNvGrpSpPr/>
          <p:nvPr/>
        </p:nvGrpSpPr>
        <p:grpSpPr>
          <a:xfrm>
            <a:off x="625966" y="299376"/>
            <a:ext cx="999312" cy="999312"/>
            <a:chOff x="348199" y="179450"/>
            <a:chExt cx="1116300" cy="1116300"/>
          </a:xfrm>
        </p:grpSpPr>
        <p:sp>
          <p:nvSpPr>
            <p:cNvPr id="101" name="Shape 101"/>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02" name="Shape 102"/>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103" name="Shape 103"/>
          <p:cNvSpPr txBox="1">
            <a:spLocks noGrp="1"/>
          </p:cNvSpPr>
          <p:nvPr>
            <p:ph type="title"/>
          </p:nvPr>
        </p:nvSpPr>
        <p:spPr>
          <a:xfrm>
            <a:off x="1303800" y="598575"/>
            <a:ext cx="7030500" cy="999300"/>
          </a:xfrm>
          <a:prstGeom prst="rect">
            <a:avLst/>
          </a:prstGeom>
        </p:spPr>
        <p:txBody>
          <a:bodyPr wrap="square" lIns="91425" tIns="91425" rIns="91425" bIns="91425" anchor="t"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104" name="Shape 104"/>
          <p:cNvSpPr txBox="1">
            <a:spLocks noGrp="1"/>
          </p:cNvSpPr>
          <p:nvPr>
            <p:ph type="sldNum" idx="12"/>
          </p:nvPr>
        </p:nvSpPr>
        <p:spPr>
          <a:xfrm>
            <a:off x="8451046" y="4736976"/>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105"/>
        <p:cNvGrpSpPr/>
        <p:nvPr/>
      </p:nvGrpSpPr>
      <p:grpSpPr>
        <a:xfrm>
          <a:off x="0" y="0"/>
          <a:ext cx="0" cy="0"/>
          <a:chOff x="0" y="0"/>
          <a:chExt cx="0" cy="0"/>
        </a:xfrm>
      </p:grpSpPr>
      <p:grpSp>
        <p:nvGrpSpPr>
          <p:cNvPr id="106" name="Shape 106"/>
          <p:cNvGrpSpPr/>
          <p:nvPr/>
        </p:nvGrpSpPr>
        <p:grpSpPr>
          <a:xfrm>
            <a:off x="625966" y="299376"/>
            <a:ext cx="999312" cy="999312"/>
            <a:chOff x="348199" y="179450"/>
            <a:chExt cx="1116300" cy="1116300"/>
          </a:xfrm>
        </p:grpSpPr>
        <p:sp>
          <p:nvSpPr>
            <p:cNvPr id="107" name="Shape 10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08" name="Shape 108"/>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109" name="Shape 109"/>
          <p:cNvSpPr txBox="1">
            <a:spLocks noGrp="1"/>
          </p:cNvSpPr>
          <p:nvPr>
            <p:ph type="title"/>
          </p:nvPr>
        </p:nvSpPr>
        <p:spPr>
          <a:xfrm>
            <a:off x="1303800" y="598575"/>
            <a:ext cx="3312000" cy="1590000"/>
          </a:xfrm>
          <a:prstGeom prst="rect">
            <a:avLst/>
          </a:prstGeom>
        </p:spPr>
        <p:txBody>
          <a:bodyPr wrap="square" lIns="91425" tIns="91425" rIns="91425" bIns="91425" anchor="t"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110" name="Shape 110"/>
          <p:cNvSpPr txBox="1">
            <a:spLocks noGrp="1"/>
          </p:cNvSpPr>
          <p:nvPr>
            <p:ph type="body" idx="1"/>
          </p:nvPr>
        </p:nvSpPr>
        <p:spPr>
          <a:xfrm>
            <a:off x="1303800" y="2309675"/>
            <a:ext cx="3312000" cy="22218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111" name="Shape 111"/>
          <p:cNvSpPr txBox="1">
            <a:spLocks noGrp="1"/>
          </p:cNvSpPr>
          <p:nvPr>
            <p:ph type="sldNum" idx="12"/>
          </p:nvPr>
        </p:nvSpPr>
        <p:spPr>
          <a:xfrm>
            <a:off x="8451046" y="4736976"/>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dk1"/>
        </a:solidFill>
        <a:effectLst/>
      </p:bgPr>
    </p:bg>
    <p:spTree>
      <p:nvGrpSpPr>
        <p:cNvPr id="1" name="Shape 112"/>
        <p:cNvGrpSpPr/>
        <p:nvPr/>
      </p:nvGrpSpPr>
      <p:grpSpPr>
        <a:xfrm>
          <a:off x="0" y="0"/>
          <a:ext cx="0" cy="0"/>
          <a:chOff x="0" y="0"/>
          <a:chExt cx="0" cy="0"/>
        </a:xfrm>
      </p:grpSpPr>
      <p:grpSp>
        <p:nvGrpSpPr>
          <p:cNvPr id="113" name="Shape 113"/>
          <p:cNvGrpSpPr/>
          <p:nvPr/>
        </p:nvGrpSpPr>
        <p:grpSpPr>
          <a:xfrm>
            <a:off x="6866714" y="1306"/>
            <a:ext cx="2267451" cy="2601690"/>
            <a:chOff x="6790514" y="1306"/>
            <a:chExt cx="2267451" cy="2601690"/>
          </a:xfrm>
        </p:grpSpPr>
        <p:grpSp>
          <p:nvGrpSpPr>
            <p:cNvPr id="114" name="Shape 114"/>
            <p:cNvGrpSpPr/>
            <p:nvPr/>
          </p:nvGrpSpPr>
          <p:grpSpPr>
            <a:xfrm>
              <a:off x="7067465" y="1306"/>
              <a:ext cx="1990500" cy="1990200"/>
              <a:chOff x="7067465" y="1306"/>
              <a:chExt cx="1990500" cy="1990200"/>
            </a:xfrm>
          </p:grpSpPr>
          <p:sp>
            <p:nvSpPr>
              <p:cNvPr id="115" name="Shape 115"/>
              <p:cNvSpPr/>
              <p:nvPr/>
            </p:nvSpPr>
            <p:spPr>
              <a:xfrm rot="-8648551">
                <a:off x="7594313" y="527721"/>
                <a:ext cx="937226" cy="937226"/>
              </a:xfrm>
              <a:prstGeom prst="ellipse">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16" name="Shape 116"/>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17" name="Shape 117"/>
              <p:cNvSpPr/>
              <p:nvPr/>
            </p:nvSpPr>
            <p:spPr>
              <a:xfrm rot="-8649154">
                <a:off x="7349891" y="283705"/>
                <a:ext cx="1425647" cy="1425404"/>
              </a:xfrm>
              <a:prstGeom prst="ellipse">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18" name="Shape 118"/>
            <p:cNvGrpSpPr/>
            <p:nvPr/>
          </p:nvGrpSpPr>
          <p:grpSpPr>
            <a:xfrm>
              <a:off x="8207126" y="1807996"/>
              <a:ext cx="795000" cy="795000"/>
              <a:chOff x="8207126" y="1807996"/>
              <a:chExt cx="795000" cy="795000"/>
            </a:xfrm>
          </p:grpSpPr>
          <p:sp>
            <p:nvSpPr>
              <p:cNvPr id="119" name="Shape 119"/>
              <p:cNvSpPr/>
              <p:nvPr/>
            </p:nvSpPr>
            <p:spPr>
              <a:xfrm rot="2152054">
                <a:off x="8319942" y="1920813"/>
                <a:ext cx="569367" cy="569367"/>
              </a:xfrm>
              <a:prstGeom prst="ellipse">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20" name="Shape 120"/>
              <p:cNvSpPr/>
              <p:nvPr/>
            </p:nvSpPr>
            <p:spPr>
              <a:xfrm rot="2150259">
                <a:off x="8408218" y="2008610"/>
                <a:ext cx="393004" cy="393004"/>
              </a:xfrm>
              <a:prstGeom prst="ellipse">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21" name="Shape 121"/>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nvGrpSpPr>
            <p:cNvPr id="122" name="Shape 122"/>
            <p:cNvGrpSpPr/>
            <p:nvPr/>
          </p:nvGrpSpPr>
          <p:grpSpPr>
            <a:xfrm>
              <a:off x="6790514" y="118857"/>
              <a:ext cx="548700" cy="548700"/>
              <a:chOff x="6790514" y="118857"/>
              <a:chExt cx="548700" cy="548700"/>
            </a:xfrm>
          </p:grpSpPr>
          <p:sp>
            <p:nvSpPr>
              <p:cNvPr id="123" name="Shape 123"/>
              <p:cNvSpPr/>
              <p:nvPr/>
            </p:nvSpPr>
            <p:spPr>
              <a:xfrm rot="2150259">
                <a:off x="6868362" y="196705"/>
                <a:ext cx="393004" cy="393004"/>
              </a:xfrm>
              <a:prstGeom prst="ellipse">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24" name="Shape 124"/>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wrap="square" lIns="91425" tIns="91425" rIns="91425" bIns="91425" anchor="ctr" anchorCtr="0">
                <a:noAutofit/>
              </a:bodyPr>
              <a:lstStyle/>
              <a:p>
                <a:pPr marL="0" lvl="0" indent="0">
                  <a:spcBef>
                    <a:spcPts val="0"/>
                  </a:spcBef>
                  <a:buNone/>
                </a:pPr>
                <a:endParaRPr/>
              </a:p>
            </p:txBody>
          </p:sp>
        </p:grpSp>
      </p:grpSp>
      <p:sp>
        <p:nvSpPr>
          <p:cNvPr id="125" name="Shape 125"/>
          <p:cNvSpPr txBox="1">
            <a:spLocks noGrp="1"/>
          </p:cNvSpPr>
          <p:nvPr>
            <p:ph type="title"/>
          </p:nvPr>
        </p:nvSpPr>
        <p:spPr>
          <a:xfrm>
            <a:off x="824000" y="763600"/>
            <a:ext cx="5857800" cy="3573300"/>
          </a:xfrm>
          <a:prstGeom prst="rect">
            <a:avLst/>
          </a:prstGeom>
        </p:spPr>
        <p:txBody>
          <a:bodyPr wrap="square" lIns="91425" tIns="91425" rIns="91425" bIns="91425" anchor="ctr" anchorCtr="0"/>
          <a:lstStyle>
            <a:lvl1pPr lvl="0">
              <a:spcBef>
                <a:spcPts val="0"/>
              </a:spcBef>
              <a:buClr>
                <a:schemeClr val="lt1"/>
              </a:buClr>
              <a:buSzPts val="3600"/>
              <a:buNone/>
              <a:defRPr sz="3600">
                <a:solidFill>
                  <a:schemeClr val="lt1"/>
                </a:solidFill>
              </a:defRPr>
            </a:lvl1pPr>
            <a:lvl2pPr lvl="1">
              <a:spcBef>
                <a:spcPts val="0"/>
              </a:spcBef>
              <a:buClr>
                <a:schemeClr val="lt1"/>
              </a:buClr>
              <a:buSzPts val="3600"/>
              <a:buNone/>
              <a:defRPr sz="3600">
                <a:solidFill>
                  <a:schemeClr val="lt1"/>
                </a:solidFill>
              </a:defRPr>
            </a:lvl2pPr>
            <a:lvl3pPr lvl="2">
              <a:spcBef>
                <a:spcPts val="0"/>
              </a:spcBef>
              <a:buClr>
                <a:schemeClr val="lt1"/>
              </a:buClr>
              <a:buSzPts val="3600"/>
              <a:buNone/>
              <a:defRPr sz="3600">
                <a:solidFill>
                  <a:schemeClr val="lt1"/>
                </a:solidFill>
              </a:defRPr>
            </a:lvl3pPr>
            <a:lvl4pPr lvl="3">
              <a:spcBef>
                <a:spcPts val="0"/>
              </a:spcBef>
              <a:buClr>
                <a:schemeClr val="lt1"/>
              </a:buClr>
              <a:buSzPts val="3600"/>
              <a:buNone/>
              <a:defRPr sz="3600">
                <a:solidFill>
                  <a:schemeClr val="lt1"/>
                </a:solidFill>
              </a:defRPr>
            </a:lvl4pPr>
            <a:lvl5pPr lvl="4">
              <a:spcBef>
                <a:spcPts val="0"/>
              </a:spcBef>
              <a:buClr>
                <a:schemeClr val="lt1"/>
              </a:buClr>
              <a:buSzPts val="3600"/>
              <a:buNone/>
              <a:defRPr sz="3600">
                <a:solidFill>
                  <a:schemeClr val="lt1"/>
                </a:solidFill>
              </a:defRPr>
            </a:lvl5pPr>
            <a:lvl6pPr lvl="5">
              <a:spcBef>
                <a:spcPts val="0"/>
              </a:spcBef>
              <a:buClr>
                <a:schemeClr val="lt1"/>
              </a:buClr>
              <a:buSzPts val="3600"/>
              <a:buNone/>
              <a:defRPr sz="3600">
                <a:solidFill>
                  <a:schemeClr val="lt1"/>
                </a:solidFill>
              </a:defRPr>
            </a:lvl6pPr>
            <a:lvl7pPr lvl="6">
              <a:spcBef>
                <a:spcPts val="0"/>
              </a:spcBef>
              <a:buClr>
                <a:schemeClr val="lt1"/>
              </a:buClr>
              <a:buSzPts val="3600"/>
              <a:buNone/>
              <a:defRPr sz="3600">
                <a:solidFill>
                  <a:schemeClr val="lt1"/>
                </a:solidFill>
              </a:defRPr>
            </a:lvl7pPr>
            <a:lvl8pPr lvl="7">
              <a:spcBef>
                <a:spcPts val="0"/>
              </a:spcBef>
              <a:buClr>
                <a:schemeClr val="lt1"/>
              </a:buClr>
              <a:buSzPts val="3600"/>
              <a:buNone/>
              <a:defRPr sz="3600">
                <a:solidFill>
                  <a:schemeClr val="lt1"/>
                </a:solidFill>
              </a:defRPr>
            </a:lvl8pPr>
            <a:lvl9pPr lvl="8">
              <a:spcBef>
                <a:spcPts val="0"/>
              </a:spcBef>
              <a:buClr>
                <a:schemeClr val="lt1"/>
              </a:buClr>
              <a:buSzPts val="3600"/>
              <a:buNone/>
              <a:defRPr sz="3600">
                <a:solidFill>
                  <a:schemeClr val="lt1"/>
                </a:solidFill>
              </a:defRPr>
            </a:lvl9pPr>
          </a:lstStyle>
          <a:p>
            <a:endParaRPr/>
          </a:p>
        </p:txBody>
      </p:sp>
      <p:sp>
        <p:nvSpPr>
          <p:cNvPr id="126" name="Shape 126"/>
          <p:cNvSpPr txBox="1">
            <a:spLocks noGrp="1"/>
          </p:cNvSpPr>
          <p:nvPr>
            <p:ph type="sldNum" idx="12"/>
          </p:nvPr>
        </p:nvSpPr>
        <p:spPr>
          <a:xfrm>
            <a:off x="8451046" y="4736976"/>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127"/>
        <p:cNvGrpSpPr/>
        <p:nvPr/>
      </p:nvGrpSpPr>
      <p:grpSpPr>
        <a:xfrm>
          <a:off x="0" y="0"/>
          <a:ext cx="0" cy="0"/>
          <a:chOff x="0" y="0"/>
          <a:chExt cx="0" cy="0"/>
        </a:xfrm>
      </p:grpSpPr>
      <p:grpSp>
        <p:nvGrpSpPr>
          <p:cNvPr id="128" name="Shape 128"/>
          <p:cNvGrpSpPr/>
          <p:nvPr/>
        </p:nvGrpSpPr>
        <p:grpSpPr>
          <a:xfrm>
            <a:off x="625966" y="299376"/>
            <a:ext cx="999312" cy="999312"/>
            <a:chOff x="348199" y="179450"/>
            <a:chExt cx="1116300" cy="1116300"/>
          </a:xfrm>
        </p:grpSpPr>
        <p:sp>
          <p:nvSpPr>
            <p:cNvPr id="129" name="Shape 12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30" name="Shape 13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131" name="Shape 131"/>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med" len="med"/>
            <a:tailEnd type="none" w="med" len="med"/>
          </a:ln>
        </p:spPr>
        <p:txBody>
          <a:bodyPr wrap="square" lIns="91425" tIns="91425" rIns="91425" bIns="91425" anchor="t"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132" name="Shape 132"/>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med" len="med"/>
            <a:tailEnd type="none" w="med" len="med"/>
          </a:ln>
        </p:spPr>
        <p:txBody>
          <a:bodyPr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Shape 133"/>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med" len="med"/>
            <a:tailEnd type="none" w="med" len="med"/>
          </a:ln>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134" name="Shape 134"/>
          <p:cNvSpPr txBox="1">
            <a:spLocks noGrp="1"/>
          </p:cNvSpPr>
          <p:nvPr>
            <p:ph type="sldNum" idx="12"/>
          </p:nvPr>
        </p:nvSpPr>
        <p:spPr>
          <a:xfrm>
            <a:off x="8451046" y="4736976"/>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135"/>
        <p:cNvGrpSpPr/>
        <p:nvPr/>
      </p:nvGrpSpPr>
      <p:grpSpPr>
        <a:xfrm>
          <a:off x="0" y="0"/>
          <a:ext cx="0" cy="0"/>
          <a:chOff x="0" y="0"/>
          <a:chExt cx="0" cy="0"/>
        </a:xfrm>
      </p:grpSpPr>
      <p:grpSp>
        <p:nvGrpSpPr>
          <p:cNvPr id="136" name="Shape 136"/>
          <p:cNvGrpSpPr/>
          <p:nvPr/>
        </p:nvGrpSpPr>
        <p:grpSpPr>
          <a:xfrm>
            <a:off x="713373" y="3847119"/>
            <a:ext cx="825392" cy="825392"/>
            <a:chOff x="348199" y="179450"/>
            <a:chExt cx="1116300" cy="1116300"/>
          </a:xfrm>
        </p:grpSpPr>
        <p:sp>
          <p:nvSpPr>
            <p:cNvPr id="137" name="Shape 13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38" name="Shape 138"/>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139" name="Shape 139"/>
          <p:cNvSpPr txBox="1">
            <a:spLocks noGrp="1"/>
          </p:cNvSpPr>
          <p:nvPr>
            <p:ph type="body" idx="1"/>
          </p:nvPr>
        </p:nvSpPr>
        <p:spPr>
          <a:xfrm>
            <a:off x="1303800" y="4138975"/>
            <a:ext cx="5843100" cy="534900"/>
          </a:xfrm>
          <a:prstGeom prst="rect">
            <a:avLst/>
          </a:prstGeom>
        </p:spPr>
        <p:txBody>
          <a:bodyPr wrap="square" lIns="91425" tIns="91425" rIns="91425" bIns="91425" anchor="t" anchorCtr="0"/>
          <a:lstStyle>
            <a:lvl1pPr lvl="0">
              <a:lnSpc>
                <a:spcPct val="100000"/>
              </a:lnSpc>
              <a:spcBef>
                <a:spcPts val="0"/>
              </a:spcBef>
              <a:spcAft>
                <a:spcPts val="0"/>
              </a:spcAft>
              <a:buSzPts val="1300"/>
              <a:buNone/>
              <a:defRPr/>
            </a:lvl1pPr>
          </a:lstStyle>
          <a:p>
            <a:endParaRPr/>
          </a:p>
        </p:txBody>
      </p:sp>
      <p:sp>
        <p:nvSpPr>
          <p:cNvPr id="140" name="Shape 140"/>
          <p:cNvSpPr txBox="1">
            <a:spLocks noGrp="1"/>
          </p:cNvSpPr>
          <p:nvPr>
            <p:ph type="sldNum" idx="12"/>
          </p:nvPr>
        </p:nvSpPr>
        <p:spPr>
          <a:xfrm>
            <a:off x="8451046" y="4736976"/>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ts val="1300"/>
              <a:buFont typeface="Nunito"/>
              <a:buChar char="●"/>
              <a:defRPr sz="1300">
                <a:solidFill>
                  <a:schemeClr val="dk2"/>
                </a:solidFill>
                <a:latin typeface="Nunito"/>
                <a:ea typeface="Nunito"/>
                <a:cs typeface="Nunito"/>
                <a:sym typeface="Nunito"/>
              </a:defRPr>
            </a:lvl1pPr>
            <a:lvl2pPr lvl="1">
              <a:lnSpc>
                <a:spcPct val="115000"/>
              </a:lnSpc>
              <a:spcBef>
                <a:spcPts val="0"/>
              </a:spcBef>
              <a:spcAft>
                <a:spcPts val="1600"/>
              </a:spcAft>
              <a:buClr>
                <a:schemeClr val="dk2"/>
              </a:buClr>
              <a:buSzPts val="1100"/>
              <a:buFont typeface="Nunito"/>
              <a:buChar char="○"/>
              <a:defRPr sz="1100">
                <a:solidFill>
                  <a:schemeClr val="dk2"/>
                </a:solidFill>
                <a:latin typeface="Nunito"/>
                <a:ea typeface="Nunito"/>
                <a:cs typeface="Nunito"/>
                <a:sym typeface="Nunito"/>
              </a:defRPr>
            </a:lvl2pPr>
            <a:lvl3pPr lvl="2">
              <a:lnSpc>
                <a:spcPct val="115000"/>
              </a:lnSpc>
              <a:spcBef>
                <a:spcPts val="0"/>
              </a:spcBef>
              <a:spcAft>
                <a:spcPts val="1600"/>
              </a:spcAft>
              <a:buClr>
                <a:schemeClr val="dk2"/>
              </a:buClr>
              <a:buSzPts val="1100"/>
              <a:buFont typeface="Nunito"/>
              <a:buChar char="■"/>
              <a:defRPr sz="1100">
                <a:solidFill>
                  <a:schemeClr val="dk2"/>
                </a:solidFill>
                <a:latin typeface="Nunito"/>
                <a:ea typeface="Nunito"/>
                <a:cs typeface="Nunito"/>
                <a:sym typeface="Nunito"/>
              </a:defRPr>
            </a:lvl3pPr>
            <a:lvl4pPr lvl="3">
              <a:lnSpc>
                <a:spcPct val="115000"/>
              </a:lnSpc>
              <a:spcBef>
                <a:spcPts val="0"/>
              </a:spcBef>
              <a:spcAft>
                <a:spcPts val="1600"/>
              </a:spcAft>
              <a:buClr>
                <a:schemeClr val="dk2"/>
              </a:buClr>
              <a:buSzPts val="1100"/>
              <a:buFont typeface="Nunito"/>
              <a:buChar char="●"/>
              <a:defRPr sz="1100">
                <a:solidFill>
                  <a:schemeClr val="dk2"/>
                </a:solidFill>
                <a:latin typeface="Nunito"/>
                <a:ea typeface="Nunito"/>
                <a:cs typeface="Nunito"/>
                <a:sym typeface="Nunito"/>
              </a:defRPr>
            </a:lvl4pPr>
            <a:lvl5pPr lvl="4">
              <a:lnSpc>
                <a:spcPct val="115000"/>
              </a:lnSpc>
              <a:spcBef>
                <a:spcPts val="0"/>
              </a:spcBef>
              <a:spcAft>
                <a:spcPts val="1600"/>
              </a:spcAft>
              <a:buClr>
                <a:schemeClr val="dk2"/>
              </a:buClr>
              <a:buSzPts val="1100"/>
              <a:buFont typeface="Nunito"/>
              <a:buChar char="○"/>
              <a:defRPr sz="1100">
                <a:solidFill>
                  <a:schemeClr val="dk2"/>
                </a:solidFill>
                <a:latin typeface="Nunito"/>
                <a:ea typeface="Nunito"/>
                <a:cs typeface="Nunito"/>
                <a:sym typeface="Nunito"/>
              </a:defRPr>
            </a:lvl5pPr>
            <a:lvl6pPr lvl="5">
              <a:lnSpc>
                <a:spcPct val="115000"/>
              </a:lnSpc>
              <a:spcBef>
                <a:spcPts val="0"/>
              </a:spcBef>
              <a:spcAft>
                <a:spcPts val="1600"/>
              </a:spcAft>
              <a:buClr>
                <a:schemeClr val="dk2"/>
              </a:buClr>
              <a:buSzPts val="1100"/>
              <a:buFont typeface="Nunito"/>
              <a:buChar char="■"/>
              <a:defRPr sz="1100">
                <a:solidFill>
                  <a:schemeClr val="dk2"/>
                </a:solidFill>
                <a:latin typeface="Nunito"/>
                <a:ea typeface="Nunito"/>
                <a:cs typeface="Nunito"/>
                <a:sym typeface="Nunito"/>
              </a:defRPr>
            </a:lvl6pPr>
            <a:lvl7pPr lvl="6">
              <a:lnSpc>
                <a:spcPct val="115000"/>
              </a:lnSpc>
              <a:spcBef>
                <a:spcPts val="0"/>
              </a:spcBef>
              <a:spcAft>
                <a:spcPts val="1600"/>
              </a:spcAft>
              <a:buClr>
                <a:schemeClr val="dk2"/>
              </a:buClr>
              <a:buSzPts val="1100"/>
              <a:buFont typeface="Nunito"/>
              <a:buChar char="●"/>
              <a:defRPr sz="1100">
                <a:solidFill>
                  <a:schemeClr val="dk2"/>
                </a:solidFill>
                <a:latin typeface="Nunito"/>
                <a:ea typeface="Nunito"/>
                <a:cs typeface="Nunito"/>
                <a:sym typeface="Nunito"/>
              </a:defRPr>
            </a:lvl7pPr>
            <a:lvl8pPr lvl="7">
              <a:lnSpc>
                <a:spcPct val="115000"/>
              </a:lnSpc>
              <a:spcBef>
                <a:spcPts val="0"/>
              </a:spcBef>
              <a:spcAft>
                <a:spcPts val="1600"/>
              </a:spcAft>
              <a:buClr>
                <a:schemeClr val="dk2"/>
              </a:buClr>
              <a:buSzPts val="1100"/>
              <a:buFont typeface="Nunito"/>
              <a:buChar char="○"/>
              <a:defRPr sz="1100">
                <a:solidFill>
                  <a:schemeClr val="dk2"/>
                </a:solidFill>
                <a:latin typeface="Nunito"/>
                <a:ea typeface="Nunito"/>
                <a:cs typeface="Nunito"/>
                <a:sym typeface="Nunito"/>
              </a:defRPr>
            </a:lvl8pPr>
            <a:lvl9pPr lvl="8">
              <a:lnSpc>
                <a:spcPct val="115000"/>
              </a:lnSpc>
              <a:spcBef>
                <a:spcPts val="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Shape 8"/>
          <p:cNvSpPr txBox="1">
            <a:spLocks noGrp="1"/>
          </p:cNvSpPr>
          <p:nvPr>
            <p:ph type="sldNum" idx="12"/>
          </p:nvPr>
        </p:nvSpPr>
        <p:spPr>
          <a:xfrm>
            <a:off x="8451046" y="4736976"/>
            <a:ext cx="548700" cy="393600"/>
          </a:xfrm>
          <a:prstGeom prst="rect">
            <a:avLst/>
          </a:prstGeom>
          <a:noFill/>
          <a:ln>
            <a:noFill/>
          </a:ln>
        </p:spPr>
        <p:txBody>
          <a:bodyPr wrap="square" lIns="91425" tIns="91425" rIns="91425" bIns="91425" anchor="ctr" anchorCtr="0">
            <a:noAutofit/>
          </a:bodyPr>
          <a:lstStyle/>
          <a:p>
            <a:pPr marL="0" lvl="0" indent="0" algn="r">
              <a:spcBef>
                <a:spcPts val="0"/>
              </a:spcBef>
              <a:buNone/>
            </a:pPr>
            <a:fld id="{00000000-1234-1234-1234-123412341234}" type="slidenum">
              <a:rPr lang="en" sz="900">
                <a:solidFill>
                  <a:schemeClr val="dk2"/>
                </a:solidFill>
                <a:latin typeface="Nunito"/>
                <a:ea typeface="Nunito"/>
                <a:cs typeface="Nunito"/>
                <a:sym typeface="Nunito"/>
              </a:rPr>
              <a:t>‹#›</a:t>
            </a:fld>
            <a:endParaRPr lang="en" sz="900">
              <a:solidFill>
                <a:schemeClr val="dk2"/>
              </a:solidFill>
              <a:latin typeface="Nunito"/>
              <a:ea typeface="Nunito"/>
              <a:cs typeface="Nunito"/>
              <a:sym typeface="Nuni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data.jakarta.go.id"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5.jp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Shape 277"/>
          <p:cNvSpPr txBox="1">
            <a:spLocks noGrp="1"/>
          </p:cNvSpPr>
          <p:nvPr>
            <p:ph type="ctrTitle"/>
          </p:nvPr>
        </p:nvSpPr>
        <p:spPr>
          <a:xfrm>
            <a:off x="824000" y="1613825"/>
            <a:ext cx="5788500" cy="1872900"/>
          </a:xfrm>
          <a:prstGeom prst="rect">
            <a:avLst/>
          </a:prstGeom>
        </p:spPr>
        <p:txBody>
          <a:bodyPr wrap="square" lIns="91425" tIns="91425" rIns="91425" bIns="91425" anchor="ctr" anchorCtr="0">
            <a:noAutofit/>
          </a:bodyPr>
          <a:lstStyle/>
          <a:p>
            <a:pPr marL="0" lvl="0" indent="0" rtl="0">
              <a:spcBef>
                <a:spcPts val="0"/>
              </a:spcBef>
              <a:buNone/>
            </a:pPr>
            <a:r>
              <a:rPr lang="en"/>
              <a:t>Analisis Lokasi Stasiun Pengisian Bahan Bakar Umum di Jakarta Pusat</a:t>
            </a:r>
          </a:p>
        </p:txBody>
      </p:sp>
      <p:sp>
        <p:nvSpPr>
          <p:cNvPr id="278" name="Shape 278"/>
          <p:cNvSpPr txBox="1">
            <a:spLocks noGrp="1"/>
          </p:cNvSpPr>
          <p:nvPr>
            <p:ph type="subTitle" idx="1"/>
          </p:nvPr>
        </p:nvSpPr>
        <p:spPr>
          <a:xfrm>
            <a:off x="824000" y="3596300"/>
            <a:ext cx="4255500" cy="695400"/>
          </a:xfrm>
          <a:prstGeom prst="rect">
            <a:avLst/>
          </a:prstGeom>
        </p:spPr>
        <p:txBody>
          <a:bodyPr wrap="square" lIns="91425" tIns="91425" rIns="91425" bIns="91425" anchor="t" anchorCtr="0">
            <a:noAutofit/>
          </a:bodyPr>
          <a:lstStyle/>
          <a:p>
            <a:pPr marL="0" lvl="0" indent="0">
              <a:spcBef>
                <a:spcPts val="0"/>
              </a:spcBef>
              <a:buNone/>
            </a:pPr>
            <a:r>
              <a:rPr lang="en"/>
              <a:t>David Tahi Ulubalang	G64140060</a:t>
            </a:r>
          </a:p>
          <a:p>
            <a:pPr marL="0" lvl="0" indent="0">
              <a:spcBef>
                <a:spcPts val="0"/>
              </a:spcBef>
              <a:buNone/>
            </a:pPr>
            <a:r>
              <a:rPr lang="en"/>
              <a:t>Nur Hadi Saputra		G64140044</a:t>
            </a:r>
          </a:p>
          <a:p>
            <a:pPr marL="0" lvl="0" indent="0">
              <a:spcBef>
                <a:spcPts val="0"/>
              </a:spcBef>
              <a:buNone/>
            </a:pPr>
            <a:r>
              <a:rPr lang="en"/>
              <a:t>Miqdad Abdurrahman F	G64140031</a:t>
            </a:r>
          </a:p>
          <a:p>
            <a:pPr marL="0" lvl="0" indent="0">
              <a:spcBef>
                <a:spcPts val="0"/>
              </a:spcBef>
              <a:buNone/>
            </a:pPr>
            <a:endParaRPr/>
          </a:p>
          <a:p>
            <a:pPr marL="0" lvl="0" indent="0">
              <a:spcBef>
                <a:spcPts val="0"/>
              </a:spcBef>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Shape 340"/>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Lingkungan Pengembangan</a:t>
            </a:r>
          </a:p>
        </p:txBody>
      </p:sp>
      <p:sp>
        <p:nvSpPr>
          <p:cNvPr id="341" name="Shape 341"/>
          <p:cNvSpPr txBox="1">
            <a:spLocks noGrp="1"/>
          </p:cNvSpPr>
          <p:nvPr>
            <p:ph type="body" idx="1"/>
          </p:nvPr>
        </p:nvSpPr>
        <p:spPr>
          <a:xfrm>
            <a:off x="1303800" y="1910050"/>
            <a:ext cx="7030500" cy="2621700"/>
          </a:xfrm>
          <a:prstGeom prst="rect">
            <a:avLst/>
          </a:prstGeom>
        </p:spPr>
        <p:txBody>
          <a:bodyPr wrap="square" lIns="91425" tIns="91425" rIns="91425" bIns="91425" anchor="t" anchorCtr="0">
            <a:noAutofit/>
          </a:bodyPr>
          <a:lstStyle/>
          <a:p>
            <a:pPr marL="183642" lvl="0" indent="-317500" algn="just" rtl="0">
              <a:spcBef>
                <a:spcPts val="0"/>
              </a:spcBef>
              <a:spcAft>
                <a:spcPts val="0"/>
              </a:spcAft>
              <a:buClr>
                <a:srgbClr val="000000"/>
              </a:buClr>
              <a:buSzPts val="1400"/>
              <a:buFont typeface="Arial"/>
              <a:buAutoNum type="arabicPeriod"/>
            </a:pPr>
            <a:r>
              <a:rPr lang="en" sz="1400">
                <a:solidFill>
                  <a:srgbClr val="000000"/>
                </a:solidFill>
                <a:latin typeface="Arial"/>
                <a:ea typeface="Arial"/>
                <a:cs typeface="Arial"/>
                <a:sym typeface="Arial"/>
              </a:rPr>
              <a:t>Perangkat keras yang digunakan merupakan komputer personal dengan spesifikasi sebagai berikut:</a:t>
            </a:r>
          </a:p>
          <a:p>
            <a:pPr marL="450342" lvl="0" indent="0" algn="just" rtl="0">
              <a:spcBef>
                <a:spcPts val="0"/>
              </a:spcBef>
              <a:spcAft>
                <a:spcPts val="0"/>
              </a:spcAft>
              <a:buNone/>
            </a:pPr>
            <a:r>
              <a:rPr lang="en" sz="1400">
                <a:solidFill>
                  <a:srgbClr val="000000"/>
                </a:solidFill>
                <a:latin typeface="Arial"/>
                <a:ea typeface="Arial"/>
                <a:cs typeface="Arial"/>
                <a:sym typeface="Arial"/>
              </a:rPr>
              <a:t>●     Processor Intel Core i5-7200U CPU @ 2.50Ghz</a:t>
            </a:r>
          </a:p>
          <a:p>
            <a:pPr marL="450342" lvl="0" indent="0" algn="just" rtl="0">
              <a:spcBef>
                <a:spcPts val="0"/>
              </a:spcBef>
              <a:spcAft>
                <a:spcPts val="0"/>
              </a:spcAft>
              <a:buNone/>
            </a:pPr>
            <a:r>
              <a:rPr lang="en" sz="1400">
                <a:solidFill>
                  <a:srgbClr val="000000"/>
                </a:solidFill>
                <a:latin typeface="Arial"/>
                <a:ea typeface="Arial"/>
                <a:cs typeface="Arial"/>
                <a:sym typeface="Arial"/>
              </a:rPr>
              <a:t>●     RAM 8 GB</a:t>
            </a:r>
          </a:p>
          <a:p>
            <a:pPr marL="450342" lvl="0" indent="0" algn="just" rtl="0">
              <a:spcBef>
                <a:spcPts val="0"/>
              </a:spcBef>
              <a:spcAft>
                <a:spcPts val="0"/>
              </a:spcAft>
              <a:buNone/>
            </a:pPr>
            <a:r>
              <a:rPr lang="en" sz="1400">
                <a:solidFill>
                  <a:srgbClr val="000000"/>
                </a:solidFill>
                <a:latin typeface="Arial"/>
                <a:ea typeface="Arial"/>
                <a:cs typeface="Arial"/>
                <a:sym typeface="Arial"/>
              </a:rPr>
              <a:t>●     1 TB HDD</a:t>
            </a:r>
          </a:p>
          <a:p>
            <a:pPr marL="0" lvl="0" indent="0" algn="just" rtl="0">
              <a:spcBef>
                <a:spcPts val="0"/>
              </a:spcBef>
              <a:spcAft>
                <a:spcPts val="0"/>
              </a:spcAft>
              <a:buNone/>
            </a:pPr>
            <a:r>
              <a:rPr lang="en" sz="1400">
                <a:solidFill>
                  <a:srgbClr val="000000"/>
                </a:solidFill>
                <a:latin typeface="Arial"/>
                <a:ea typeface="Arial"/>
                <a:cs typeface="Arial"/>
                <a:sym typeface="Arial"/>
              </a:rPr>
              <a:t>2        Perangkat lunak yang digunakan yaitu:</a:t>
            </a:r>
          </a:p>
          <a:p>
            <a:pPr marL="450342" lvl="0" indent="0" algn="just" rtl="0">
              <a:spcBef>
                <a:spcPts val="0"/>
              </a:spcBef>
              <a:spcAft>
                <a:spcPts val="0"/>
              </a:spcAft>
              <a:buNone/>
            </a:pPr>
            <a:r>
              <a:rPr lang="en" sz="1400">
                <a:solidFill>
                  <a:srgbClr val="000000"/>
                </a:solidFill>
                <a:latin typeface="Arial"/>
                <a:ea typeface="Arial"/>
                <a:cs typeface="Arial"/>
                <a:sym typeface="Arial"/>
              </a:rPr>
              <a:t>●     Sistem operasi Windows 10</a:t>
            </a:r>
          </a:p>
          <a:p>
            <a:pPr marL="450342" lvl="0" indent="0" algn="just" rtl="0">
              <a:spcBef>
                <a:spcPts val="0"/>
              </a:spcBef>
              <a:spcAft>
                <a:spcPts val="0"/>
              </a:spcAft>
              <a:buNone/>
            </a:pPr>
            <a:r>
              <a:rPr lang="en" sz="1400">
                <a:solidFill>
                  <a:srgbClr val="000000"/>
                </a:solidFill>
                <a:latin typeface="Arial"/>
                <a:ea typeface="Arial"/>
                <a:cs typeface="Arial"/>
                <a:sym typeface="Arial"/>
              </a:rPr>
              <a:t>●     QGIS versi 2.18.14</a:t>
            </a:r>
          </a:p>
          <a:p>
            <a:pPr marL="450342" lvl="0" indent="0" algn="just" rtl="0">
              <a:spcBef>
                <a:spcPts val="0"/>
              </a:spcBef>
              <a:spcAft>
                <a:spcPts val="0"/>
              </a:spcAft>
              <a:buNone/>
            </a:pPr>
            <a:r>
              <a:rPr lang="en" sz="1400">
                <a:solidFill>
                  <a:srgbClr val="000000"/>
                </a:solidFill>
                <a:latin typeface="Arial"/>
                <a:ea typeface="Arial"/>
                <a:cs typeface="Arial"/>
                <a:sym typeface="Arial"/>
              </a:rPr>
              <a:t>●     Excel 2013</a:t>
            </a:r>
          </a:p>
          <a:p>
            <a:pPr marL="0" lvl="0" indent="0">
              <a:spcBef>
                <a:spcPts val="0"/>
              </a:spcBef>
              <a:buNone/>
            </a:pPr>
            <a:endParaRPr sz="1400">
              <a:latin typeface="Arial"/>
              <a:ea typeface="Arial"/>
              <a:cs typeface="Arial"/>
              <a:sym typeface="Arial"/>
            </a:endParaRPr>
          </a:p>
          <a:p>
            <a:pPr marL="0" lvl="0" indent="0">
              <a:spcBef>
                <a:spcPts val="0"/>
              </a:spcBef>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Shape 346"/>
          <p:cNvSpPr txBox="1">
            <a:spLocks noGrp="1"/>
          </p:cNvSpPr>
          <p:nvPr>
            <p:ph type="title"/>
          </p:nvPr>
        </p:nvSpPr>
        <p:spPr>
          <a:xfrm>
            <a:off x="824000" y="1613825"/>
            <a:ext cx="5857800" cy="1872900"/>
          </a:xfrm>
          <a:prstGeom prst="rect">
            <a:avLst/>
          </a:prstGeom>
        </p:spPr>
        <p:txBody>
          <a:bodyPr wrap="square" lIns="91425" tIns="91425" rIns="91425" bIns="91425" anchor="ctr" anchorCtr="0">
            <a:noAutofit/>
          </a:bodyPr>
          <a:lstStyle/>
          <a:p>
            <a:pPr marL="0" lvl="0" indent="0">
              <a:spcBef>
                <a:spcPts val="0"/>
              </a:spcBef>
              <a:buNone/>
            </a:pPr>
            <a:r>
              <a:rPr lang="en"/>
              <a:t>Hasil dan Pembahasan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Shape 351"/>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Pengumpulan Data</a:t>
            </a:r>
          </a:p>
        </p:txBody>
      </p:sp>
      <p:graphicFrame>
        <p:nvGraphicFramePr>
          <p:cNvPr id="2" name="Table 1"/>
          <p:cNvGraphicFramePr>
            <a:graphicFrameLocks noGrp="1"/>
          </p:cNvGraphicFramePr>
          <p:nvPr>
            <p:extLst>
              <p:ext uri="{D42A27DB-BD31-4B8C-83A1-F6EECF244321}">
                <p14:modId xmlns:p14="http://schemas.microsoft.com/office/powerpoint/2010/main" val="2504016047"/>
              </p:ext>
            </p:extLst>
          </p:nvPr>
        </p:nvGraphicFramePr>
        <p:xfrm>
          <a:off x="1303800" y="1735504"/>
          <a:ext cx="7177009" cy="1483360"/>
        </p:xfrm>
        <a:graphic>
          <a:graphicData uri="http://schemas.openxmlformats.org/drawingml/2006/table">
            <a:tbl>
              <a:tblPr firstRow="1" bandRow="1">
                <a:tableStyleId>{5C22544A-7EE6-4342-B048-85BDC9FD1C3A}</a:tableStyleId>
              </a:tblPr>
              <a:tblGrid>
                <a:gridCol w="510428">
                  <a:extLst>
                    <a:ext uri="{9D8B030D-6E8A-4147-A177-3AD203B41FA5}">
                      <a16:colId xmlns:a16="http://schemas.microsoft.com/office/drawing/2014/main" val="20000"/>
                    </a:ext>
                  </a:extLst>
                </a:gridCol>
                <a:gridCol w="3512010">
                  <a:extLst>
                    <a:ext uri="{9D8B030D-6E8A-4147-A177-3AD203B41FA5}">
                      <a16:colId xmlns:a16="http://schemas.microsoft.com/office/drawing/2014/main" val="20001"/>
                    </a:ext>
                  </a:extLst>
                </a:gridCol>
                <a:gridCol w="974078">
                  <a:extLst>
                    <a:ext uri="{9D8B030D-6E8A-4147-A177-3AD203B41FA5}">
                      <a16:colId xmlns:a16="http://schemas.microsoft.com/office/drawing/2014/main" val="20002"/>
                    </a:ext>
                  </a:extLst>
                </a:gridCol>
                <a:gridCol w="2180493">
                  <a:extLst>
                    <a:ext uri="{9D8B030D-6E8A-4147-A177-3AD203B41FA5}">
                      <a16:colId xmlns:a16="http://schemas.microsoft.com/office/drawing/2014/main" val="20003"/>
                    </a:ext>
                  </a:extLst>
                </a:gridCol>
              </a:tblGrid>
              <a:tr h="370840">
                <a:tc>
                  <a:txBody>
                    <a:bodyPr/>
                    <a:lstStyle/>
                    <a:p>
                      <a:r>
                        <a:rPr lang="en-US" dirty="0"/>
                        <a:t>No</a:t>
                      </a:r>
                    </a:p>
                  </a:txBody>
                  <a:tcPr/>
                </a:tc>
                <a:tc>
                  <a:txBody>
                    <a:bodyPr/>
                    <a:lstStyle/>
                    <a:p>
                      <a:r>
                        <a:rPr lang="en-US" dirty="0" err="1"/>
                        <a:t>Nama</a:t>
                      </a:r>
                      <a:r>
                        <a:rPr lang="en-US" dirty="0"/>
                        <a:t> Data</a:t>
                      </a:r>
                    </a:p>
                  </a:txBody>
                  <a:tcPr/>
                </a:tc>
                <a:tc>
                  <a:txBody>
                    <a:bodyPr/>
                    <a:lstStyle/>
                    <a:p>
                      <a:r>
                        <a:rPr lang="en-US" dirty="0" err="1"/>
                        <a:t>Tipe</a:t>
                      </a:r>
                      <a:r>
                        <a:rPr lang="en-US" dirty="0"/>
                        <a:t> data</a:t>
                      </a:r>
                    </a:p>
                  </a:txBody>
                  <a:tcPr/>
                </a:tc>
                <a:tc>
                  <a:txBody>
                    <a:bodyPr/>
                    <a:lstStyle/>
                    <a:p>
                      <a:r>
                        <a:rPr lang="en-US" dirty="0" err="1"/>
                        <a:t>Sumber</a:t>
                      </a:r>
                      <a:r>
                        <a:rPr lang="en-US" dirty="0"/>
                        <a:t> data</a:t>
                      </a:r>
                    </a:p>
                  </a:txBody>
                  <a:tcPr/>
                </a:tc>
                <a:extLst>
                  <a:ext uri="{0D108BD9-81ED-4DB2-BD59-A6C34878D82A}">
                    <a16:rowId xmlns:a16="http://schemas.microsoft.com/office/drawing/2014/main" val="10000"/>
                  </a:ext>
                </a:extLst>
              </a:tr>
              <a:tr h="370840">
                <a:tc>
                  <a:txBody>
                    <a:bodyPr/>
                    <a:lstStyle/>
                    <a:p>
                      <a:r>
                        <a:rPr lang="en-US" dirty="0">
                          <a:solidFill>
                            <a:schemeClr val="bg2"/>
                          </a:solidFill>
                        </a:rPr>
                        <a:t>1</a:t>
                      </a:r>
                    </a:p>
                  </a:txBody>
                  <a:tcPr/>
                </a:tc>
                <a:tc>
                  <a:txBody>
                    <a:bodyPr/>
                    <a:lstStyle/>
                    <a:p>
                      <a:pPr marL="0" lvl="0" indent="0">
                        <a:spcBef>
                          <a:spcPts val="0"/>
                        </a:spcBef>
                        <a:buNone/>
                      </a:pPr>
                      <a:r>
                        <a:rPr lang="en" dirty="0">
                          <a:solidFill>
                            <a:schemeClr val="bg2"/>
                          </a:solidFill>
                        </a:rPr>
                        <a:t>Jaringan Jalan DKI Jakarta</a:t>
                      </a:r>
                    </a:p>
                  </a:txBody>
                  <a:tcPr/>
                </a:tc>
                <a:tc>
                  <a:txBody>
                    <a:bodyPr/>
                    <a:lstStyle/>
                    <a:p>
                      <a:r>
                        <a:rPr lang="en-US" dirty="0" err="1">
                          <a:solidFill>
                            <a:schemeClr val="bg2"/>
                          </a:solidFill>
                        </a:rPr>
                        <a:t>shp</a:t>
                      </a:r>
                      <a:endParaRPr lang="en-US" dirty="0">
                        <a:solidFill>
                          <a:schemeClr val="bg2"/>
                        </a:solidFill>
                      </a:endParaRPr>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dirty="0">
                          <a:solidFill>
                            <a:schemeClr val="bg2"/>
                          </a:solidFill>
                        </a:rPr>
                        <a:t>http://gis.bpbd.jakarta.go.id/layers/</a:t>
                      </a:r>
                    </a:p>
                    <a:p>
                      <a:endParaRPr lang="en-US" dirty="0">
                        <a:solidFill>
                          <a:schemeClr val="bg2"/>
                        </a:solidFill>
                      </a:endParaRPr>
                    </a:p>
                  </a:txBody>
                  <a:tcPr/>
                </a:tc>
                <a:extLst>
                  <a:ext uri="{0D108BD9-81ED-4DB2-BD59-A6C34878D82A}">
                    <a16:rowId xmlns:a16="http://schemas.microsoft.com/office/drawing/2014/main" val="10001"/>
                  </a:ext>
                </a:extLst>
              </a:tr>
              <a:tr h="370840">
                <a:tc>
                  <a:txBody>
                    <a:bodyPr/>
                    <a:lstStyle/>
                    <a:p>
                      <a:r>
                        <a:rPr lang="en-US" dirty="0">
                          <a:solidFill>
                            <a:schemeClr val="bg2"/>
                          </a:solidFill>
                        </a:rPr>
                        <a:t>2</a:t>
                      </a:r>
                    </a:p>
                  </a:txBody>
                  <a:tcPr/>
                </a:tc>
                <a:tc>
                  <a:txBody>
                    <a:bodyPr/>
                    <a:lstStyle/>
                    <a:p>
                      <a:pPr marL="0" lvl="0" indent="0">
                        <a:spcBef>
                          <a:spcPts val="0"/>
                        </a:spcBef>
                        <a:buNone/>
                      </a:pPr>
                      <a:r>
                        <a:rPr lang="en" dirty="0">
                          <a:solidFill>
                            <a:schemeClr val="bg2"/>
                          </a:solidFill>
                        </a:rPr>
                        <a:t>Batas Kota administratif DKI Jakarta</a:t>
                      </a:r>
                    </a:p>
                  </a:txBody>
                  <a:tcPr/>
                </a:tc>
                <a:tc>
                  <a:txBody>
                    <a:bodyPr/>
                    <a:lstStyle/>
                    <a:p>
                      <a:r>
                        <a:rPr lang="en-US" dirty="0" err="1">
                          <a:solidFill>
                            <a:schemeClr val="bg2"/>
                          </a:solidFill>
                        </a:rPr>
                        <a:t>shp</a:t>
                      </a:r>
                      <a:endParaRPr lang="en-US" dirty="0">
                        <a:solidFill>
                          <a:schemeClr val="bg2"/>
                        </a:solidFill>
                      </a:endParaRPr>
                    </a:p>
                  </a:txBody>
                  <a:tcPr/>
                </a:tc>
                <a:tc vMerge="1">
                  <a:txBody>
                    <a:bodyPr/>
                    <a:lstStyle/>
                    <a:p>
                      <a:endParaRPr lang="en-US" dirty="0"/>
                    </a:p>
                  </a:txBody>
                  <a:tcPr/>
                </a:tc>
                <a:extLst>
                  <a:ext uri="{0D108BD9-81ED-4DB2-BD59-A6C34878D82A}">
                    <a16:rowId xmlns:a16="http://schemas.microsoft.com/office/drawing/2014/main" val="10002"/>
                  </a:ext>
                </a:extLst>
              </a:tr>
              <a:tr h="370840">
                <a:tc>
                  <a:txBody>
                    <a:bodyPr/>
                    <a:lstStyle/>
                    <a:p>
                      <a:r>
                        <a:rPr lang="en-US" dirty="0">
                          <a:solidFill>
                            <a:schemeClr val="bg2"/>
                          </a:solidFill>
                        </a:rPr>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dirty="0">
                          <a:solidFill>
                            <a:schemeClr val="bg2"/>
                          </a:solidFill>
                        </a:rPr>
                        <a:t>SPBU di Jakarta tahun 2014 </a:t>
                      </a:r>
                    </a:p>
                  </a:txBody>
                  <a:tcPr/>
                </a:tc>
                <a:tc>
                  <a:txBody>
                    <a:bodyPr/>
                    <a:lstStyle/>
                    <a:p>
                      <a:r>
                        <a:rPr lang="en-US" dirty="0" err="1">
                          <a:solidFill>
                            <a:schemeClr val="bg2"/>
                          </a:solidFill>
                        </a:rPr>
                        <a:t>csv</a:t>
                      </a:r>
                      <a:endParaRPr lang="en-US" dirty="0">
                        <a:solidFill>
                          <a:schemeClr val="bg2"/>
                        </a:solidFill>
                      </a:endParaRPr>
                    </a:p>
                  </a:txBody>
                  <a:tcPr/>
                </a:tc>
                <a:tc>
                  <a:txBody>
                    <a:bodyPr/>
                    <a:lstStyle/>
                    <a:p>
                      <a:r>
                        <a:rPr lang="en" dirty="0">
                          <a:solidFill>
                            <a:schemeClr val="bg2"/>
                          </a:solidFill>
                          <a:hlinkClick r:id="rId3"/>
                        </a:rPr>
                        <a:t>http://data.jakarta.go.id</a:t>
                      </a:r>
                      <a:r>
                        <a:rPr lang="en" dirty="0">
                          <a:solidFill>
                            <a:schemeClr val="bg2"/>
                          </a:solidFill>
                        </a:rPr>
                        <a:t> </a:t>
                      </a:r>
                      <a:endParaRPr lang="en-US" dirty="0">
                        <a:solidFill>
                          <a:schemeClr val="bg2"/>
                        </a:solidFill>
                      </a:endParaRPr>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rotWithShape="1">
          <a:blip r:embed="rId2"/>
          <a:srcRect t="3941" b="3926"/>
          <a:stretch/>
        </p:blipFill>
        <p:spPr>
          <a:xfrm>
            <a:off x="279684" y="251209"/>
            <a:ext cx="8511678" cy="4409023"/>
          </a:xfrm>
          <a:prstGeom prst="rect">
            <a:avLst/>
          </a:prstGeom>
        </p:spPr>
      </p:pic>
      <p:sp>
        <p:nvSpPr>
          <p:cNvPr id="5" name="Oval 4"/>
          <p:cNvSpPr/>
          <p:nvPr/>
        </p:nvSpPr>
        <p:spPr>
          <a:xfrm>
            <a:off x="3537020" y="206400"/>
            <a:ext cx="1175657" cy="271305"/>
          </a:xfrm>
          <a:prstGeom prst="ellipse">
            <a:avLst/>
          </a:prstGeom>
          <a:noFill/>
          <a:ln>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4278808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Shape 360"/>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Praproses Data</a:t>
            </a:r>
          </a:p>
        </p:txBody>
      </p:sp>
      <p:sp>
        <p:nvSpPr>
          <p:cNvPr id="361" name="Shape 361"/>
          <p:cNvSpPr txBox="1">
            <a:spLocks noGrp="1"/>
          </p:cNvSpPr>
          <p:nvPr>
            <p:ph type="body" idx="1"/>
          </p:nvPr>
        </p:nvSpPr>
        <p:spPr>
          <a:xfrm>
            <a:off x="1303800" y="1432550"/>
            <a:ext cx="7030500" cy="506782"/>
          </a:xfrm>
          <a:prstGeom prst="rect">
            <a:avLst/>
          </a:prstGeom>
        </p:spPr>
        <p:txBody>
          <a:bodyPr wrap="square" lIns="91425" tIns="91425" rIns="91425" bIns="91425" anchor="t" anchorCtr="0">
            <a:noAutofit/>
          </a:bodyPr>
          <a:lstStyle/>
          <a:p>
            <a:pPr marL="457200" lvl="0" indent="-311150">
              <a:spcBef>
                <a:spcPts val="0"/>
              </a:spcBef>
              <a:buSzPts val="1300"/>
              <a:buChar char="➢"/>
            </a:pPr>
            <a:r>
              <a:rPr lang="en" dirty="0"/>
              <a:t>Seleksi atribut dan menghapus record</a:t>
            </a:r>
          </a:p>
        </p:txBody>
      </p:sp>
      <p:pic>
        <p:nvPicPr>
          <p:cNvPr id="364" name="Shape 364"/>
          <p:cNvPicPr preferRelativeResize="0"/>
          <p:nvPr/>
        </p:nvPicPr>
        <p:blipFill>
          <a:blip r:embed="rId3">
            <a:alphaModFix/>
          </a:blip>
          <a:stretch>
            <a:fillRect/>
          </a:stretch>
        </p:blipFill>
        <p:spPr>
          <a:xfrm>
            <a:off x="1198263" y="2223634"/>
            <a:ext cx="2937377" cy="829925"/>
          </a:xfrm>
          <a:prstGeom prst="rect">
            <a:avLst/>
          </a:prstGeom>
          <a:noFill/>
          <a:ln>
            <a:noFill/>
          </a:ln>
        </p:spPr>
      </p:pic>
      <p:pic>
        <p:nvPicPr>
          <p:cNvPr id="365" name="Shape 365"/>
          <p:cNvPicPr preferRelativeResize="0"/>
          <p:nvPr/>
        </p:nvPicPr>
        <p:blipFill rotWithShape="1">
          <a:blip r:embed="rId4">
            <a:alphaModFix/>
          </a:blip>
          <a:srcRect l="6663" r="-4224"/>
          <a:stretch/>
        </p:blipFill>
        <p:spPr>
          <a:xfrm>
            <a:off x="4986987" y="2193184"/>
            <a:ext cx="3465400" cy="829900"/>
          </a:xfrm>
          <a:prstGeom prst="rect">
            <a:avLst/>
          </a:prstGeom>
          <a:noFill/>
          <a:ln>
            <a:noFill/>
          </a:ln>
        </p:spPr>
      </p:pic>
      <p:sp>
        <p:nvSpPr>
          <p:cNvPr id="366" name="Shape 366"/>
          <p:cNvSpPr/>
          <p:nvPr/>
        </p:nvSpPr>
        <p:spPr>
          <a:xfrm>
            <a:off x="4264762" y="2451547"/>
            <a:ext cx="593100" cy="374100"/>
          </a:xfrm>
          <a:prstGeom prst="notchedRightArrow">
            <a:avLst>
              <a:gd name="adj1" fmla="val 50000"/>
              <a:gd name="adj2" fmla="val 50000"/>
            </a:avLst>
          </a:prstGeom>
          <a:solidFill>
            <a:srgbClr val="93C47D"/>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 name="Shape 361"/>
          <p:cNvSpPr txBox="1">
            <a:spLocks/>
          </p:cNvSpPr>
          <p:nvPr/>
        </p:nvSpPr>
        <p:spPr>
          <a:xfrm>
            <a:off x="1046062" y="3365001"/>
            <a:ext cx="7030500" cy="89549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R="0" lvl="1" algn="l" rtl="0">
              <a:lnSpc>
                <a:spcPct val="115000"/>
              </a:lnSpc>
              <a:spcBef>
                <a:spcPts val="0"/>
              </a:spcBef>
              <a:spcAft>
                <a:spcPts val="160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R="0" lvl="2" algn="l" rtl="0">
              <a:lnSpc>
                <a:spcPct val="115000"/>
              </a:lnSpc>
              <a:spcBef>
                <a:spcPts val="0"/>
              </a:spcBef>
              <a:spcAft>
                <a:spcPts val="160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R="0" lvl="3" algn="l" rtl="0">
              <a:lnSpc>
                <a:spcPct val="115000"/>
              </a:lnSpc>
              <a:spcBef>
                <a:spcPts val="0"/>
              </a:spcBef>
              <a:spcAft>
                <a:spcPts val="160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R="0" lvl="4" algn="l" rtl="0">
              <a:lnSpc>
                <a:spcPct val="115000"/>
              </a:lnSpc>
              <a:spcBef>
                <a:spcPts val="0"/>
              </a:spcBef>
              <a:spcAft>
                <a:spcPts val="160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R="0" lvl="5" algn="l" rtl="0">
              <a:lnSpc>
                <a:spcPct val="115000"/>
              </a:lnSpc>
              <a:spcBef>
                <a:spcPts val="0"/>
              </a:spcBef>
              <a:spcAft>
                <a:spcPts val="160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R="0" lvl="6" algn="l" rtl="0">
              <a:lnSpc>
                <a:spcPct val="115000"/>
              </a:lnSpc>
              <a:spcBef>
                <a:spcPts val="0"/>
              </a:spcBef>
              <a:spcAft>
                <a:spcPts val="160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R="0" lvl="7" algn="l" rtl="0">
              <a:lnSpc>
                <a:spcPct val="115000"/>
              </a:lnSpc>
              <a:spcBef>
                <a:spcPts val="0"/>
              </a:spcBef>
              <a:spcAft>
                <a:spcPts val="160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R="0" lvl="8" algn="l" rtl="0">
              <a:lnSpc>
                <a:spcPct val="115000"/>
              </a:lnSpc>
              <a:spcBef>
                <a:spcPts val="0"/>
              </a:spcBef>
              <a:spcAft>
                <a:spcPts val="160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pPr marL="146050">
              <a:buNone/>
            </a:pPr>
            <a:endParaRPr lang="en" dirty="0"/>
          </a:p>
        </p:txBody>
      </p:sp>
      <p:graphicFrame>
        <p:nvGraphicFramePr>
          <p:cNvPr id="2" name="Table 1"/>
          <p:cNvGraphicFramePr>
            <a:graphicFrameLocks noGrp="1"/>
          </p:cNvGraphicFramePr>
          <p:nvPr>
            <p:extLst>
              <p:ext uri="{D42A27DB-BD31-4B8C-83A1-F6EECF244321}">
                <p14:modId xmlns:p14="http://schemas.microsoft.com/office/powerpoint/2010/main" val="3898984964"/>
              </p:ext>
            </p:extLst>
          </p:nvPr>
        </p:nvGraphicFramePr>
        <p:xfrm>
          <a:off x="1554145" y="3489897"/>
          <a:ext cx="6096000" cy="11125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gridCol w="2032000">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err="1"/>
                        <a:t>Sebelum</a:t>
                      </a:r>
                      <a:endParaRPr lang="en-US" dirty="0"/>
                    </a:p>
                  </a:txBody>
                  <a:tcPr/>
                </a:tc>
                <a:tc>
                  <a:txBody>
                    <a:bodyPr/>
                    <a:lstStyle/>
                    <a:p>
                      <a:r>
                        <a:rPr lang="en-US" dirty="0" err="1"/>
                        <a:t>Sesudah</a:t>
                      </a:r>
                      <a:endParaRPr lang="en-US" dirty="0"/>
                    </a:p>
                  </a:txBody>
                  <a:tcPr/>
                </a:tc>
                <a:extLst>
                  <a:ext uri="{0D108BD9-81ED-4DB2-BD59-A6C34878D82A}">
                    <a16:rowId xmlns:a16="http://schemas.microsoft.com/office/drawing/2014/main" val="10000"/>
                  </a:ext>
                </a:extLst>
              </a:tr>
              <a:tr h="370840">
                <a:tc>
                  <a:txBody>
                    <a:bodyPr/>
                    <a:lstStyle/>
                    <a:p>
                      <a:r>
                        <a:rPr lang="en-US" dirty="0" err="1"/>
                        <a:t>Atribut</a:t>
                      </a:r>
                      <a:endParaRPr lang="en-US" dirty="0"/>
                    </a:p>
                  </a:txBody>
                  <a:tcPr/>
                </a:tc>
                <a:tc>
                  <a:txBody>
                    <a:bodyPr/>
                    <a:lstStyle/>
                    <a:p>
                      <a:r>
                        <a:rPr lang="en-US" dirty="0"/>
                        <a:t>18</a:t>
                      </a:r>
                    </a:p>
                  </a:txBody>
                  <a:tcPr/>
                </a:tc>
                <a:tc>
                  <a:txBody>
                    <a:bodyPr/>
                    <a:lstStyle/>
                    <a:p>
                      <a:r>
                        <a:rPr lang="en-US" dirty="0"/>
                        <a:t>8</a:t>
                      </a:r>
                    </a:p>
                  </a:txBody>
                  <a:tcPr/>
                </a:tc>
                <a:extLst>
                  <a:ext uri="{0D108BD9-81ED-4DB2-BD59-A6C34878D82A}">
                    <a16:rowId xmlns:a16="http://schemas.microsoft.com/office/drawing/2014/main" val="10001"/>
                  </a:ext>
                </a:extLst>
              </a:tr>
              <a:tr h="370840">
                <a:tc>
                  <a:txBody>
                    <a:bodyPr/>
                    <a:lstStyle/>
                    <a:p>
                      <a:r>
                        <a:rPr lang="en-US" dirty="0"/>
                        <a:t>Record/</a:t>
                      </a:r>
                      <a:r>
                        <a:rPr lang="en-US" dirty="0" err="1"/>
                        <a:t>baris</a:t>
                      </a:r>
                      <a:endParaRPr lang="en-US" dirty="0"/>
                    </a:p>
                  </a:txBody>
                  <a:tcPr/>
                </a:tc>
                <a:tc>
                  <a:txBody>
                    <a:bodyPr/>
                    <a:lstStyle/>
                    <a:p>
                      <a:r>
                        <a:rPr lang="en-US" dirty="0"/>
                        <a:t>314</a:t>
                      </a:r>
                    </a:p>
                  </a:txBody>
                  <a:tcPr/>
                </a:tc>
                <a:tc>
                  <a:txBody>
                    <a:bodyPr/>
                    <a:lstStyle/>
                    <a:p>
                      <a:r>
                        <a:rPr lang="en-US" dirty="0"/>
                        <a:t>16</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3800" y="598575"/>
            <a:ext cx="7030500" cy="848388"/>
          </a:xfrm>
        </p:spPr>
        <p:txBody>
          <a:bodyPr/>
          <a:lstStyle/>
          <a:p>
            <a:r>
              <a:rPr lang="en-US" dirty="0" err="1"/>
              <a:t>Praproses</a:t>
            </a:r>
            <a:r>
              <a:rPr lang="en-US" dirty="0"/>
              <a:t> Data</a:t>
            </a:r>
            <a:endParaRPr lang="en-US" sz="2000" b="0" dirty="0"/>
          </a:p>
        </p:txBody>
      </p:sp>
      <p:sp>
        <p:nvSpPr>
          <p:cNvPr id="3" name="Text Placeholder 2"/>
          <p:cNvSpPr>
            <a:spLocks noGrp="1"/>
          </p:cNvSpPr>
          <p:nvPr>
            <p:ph type="body" idx="1"/>
          </p:nvPr>
        </p:nvSpPr>
        <p:spPr>
          <a:xfrm>
            <a:off x="1303800" y="1567543"/>
            <a:ext cx="7030500" cy="371789"/>
          </a:xfrm>
        </p:spPr>
        <p:txBody>
          <a:bodyPr/>
          <a:lstStyle/>
          <a:p>
            <a:pPr marL="285750" indent="-285750">
              <a:buFont typeface="Wingdings" panose="05000000000000000000" pitchFamily="2" charset="2"/>
              <a:buChar char="Ø"/>
            </a:pPr>
            <a:r>
              <a:rPr lang="en-US" dirty="0" err="1"/>
              <a:t>Seleksi</a:t>
            </a:r>
            <a:r>
              <a:rPr lang="en-US" dirty="0"/>
              <a:t> area</a:t>
            </a:r>
          </a:p>
        </p:txBody>
      </p:sp>
      <p:pic>
        <p:nvPicPr>
          <p:cNvPr id="4" name="Shape 362"/>
          <p:cNvPicPr preferRelativeResize="0"/>
          <p:nvPr/>
        </p:nvPicPr>
        <p:blipFill>
          <a:blip r:embed="rId2">
            <a:alphaModFix/>
          </a:blip>
          <a:stretch>
            <a:fillRect/>
          </a:stretch>
        </p:blipFill>
        <p:spPr>
          <a:xfrm>
            <a:off x="1303799" y="2021341"/>
            <a:ext cx="2871473" cy="1709208"/>
          </a:xfrm>
          <a:prstGeom prst="rect">
            <a:avLst/>
          </a:prstGeom>
          <a:noFill/>
          <a:ln>
            <a:noFill/>
          </a:ln>
        </p:spPr>
      </p:pic>
      <p:pic>
        <p:nvPicPr>
          <p:cNvPr id="5" name="Shape 363"/>
          <p:cNvPicPr preferRelativeResize="0"/>
          <p:nvPr/>
        </p:nvPicPr>
        <p:blipFill>
          <a:blip r:embed="rId3">
            <a:alphaModFix/>
          </a:blip>
          <a:stretch>
            <a:fillRect/>
          </a:stretch>
        </p:blipFill>
        <p:spPr>
          <a:xfrm>
            <a:off x="5225144" y="1960416"/>
            <a:ext cx="2988082" cy="1770133"/>
          </a:xfrm>
          <a:prstGeom prst="rect">
            <a:avLst/>
          </a:prstGeom>
          <a:noFill/>
          <a:ln>
            <a:noFill/>
          </a:ln>
        </p:spPr>
      </p:pic>
      <p:sp>
        <p:nvSpPr>
          <p:cNvPr id="6" name="Shape 367"/>
          <p:cNvSpPr/>
          <p:nvPr/>
        </p:nvSpPr>
        <p:spPr>
          <a:xfrm>
            <a:off x="4395602" y="2681351"/>
            <a:ext cx="593100" cy="374100"/>
          </a:xfrm>
          <a:prstGeom prst="notchedRightArrow">
            <a:avLst>
              <a:gd name="adj1" fmla="val 50000"/>
              <a:gd name="adj2" fmla="val 50000"/>
            </a:avLst>
          </a:prstGeom>
          <a:solidFill>
            <a:srgbClr val="93C47D"/>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Tree>
    <p:extLst>
      <p:ext uri="{BB962C8B-B14F-4D97-AF65-F5344CB8AC3E}">
        <p14:creationId xmlns:p14="http://schemas.microsoft.com/office/powerpoint/2010/main" val="3593142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Shape 372"/>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Analisis Data: Mencari Daerah Yang Tidak Terjangkau SPBU</a:t>
            </a:r>
          </a:p>
        </p:txBody>
      </p:sp>
      <p:sp>
        <p:nvSpPr>
          <p:cNvPr id="373" name="Shape 373"/>
          <p:cNvSpPr txBox="1">
            <a:spLocks noGrp="1"/>
          </p:cNvSpPr>
          <p:nvPr>
            <p:ph type="body" idx="1"/>
          </p:nvPr>
        </p:nvSpPr>
        <p:spPr>
          <a:xfrm>
            <a:off x="62550" y="1309275"/>
            <a:ext cx="4562400" cy="3060600"/>
          </a:xfrm>
          <a:prstGeom prst="rect">
            <a:avLst/>
          </a:prstGeom>
        </p:spPr>
        <p:txBody>
          <a:bodyPr wrap="square" lIns="91425" tIns="91425" rIns="91425" bIns="91425" anchor="t" anchorCtr="0">
            <a:noAutofit/>
          </a:bodyPr>
          <a:lstStyle/>
          <a:p>
            <a:pPr marL="0" lvl="0" indent="0">
              <a:spcBef>
                <a:spcPts val="0"/>
              </a:spcBef>
              <a:buNone/>
            </a:pPr>
            <a:endParaRPr/>
          </a:p>
          <a:p>
            <a:pPr marL="457200" lvl="0" indent="-311150" rtl="0">
              <a:spcBef>
                <a:spcPts val="0"/>
              </a:spcBef>
              <a:spcAft>
                <a:spcPts val="0"/>
              </a:spcAft>
              <a:buSzPts val="1300"/>
              <a:buChar char="●"/>
            </a:pPr>
            <a:r>
              <a:rPr lang="en"/>
              <a:t>Layer SPBU diberikan buffer sebesar 6 kilometer untuk mendefinisikan jarak radius yang dianggap wajar untuk pengendara motor dengan kondisi bahan bakar yang sedikit.</a:t>
            </a:r>
          </a:p>
          <a:p>
            <a:pPr marL="457200" lvl="0" indent="-311150" rtl="0">
              <a:spcBef>
                <a:spcPts val="0"/>
              </a:spcBef>
              <a:spcAft>
                <a:spcPts val="0"/>
              </a:spcAft>
              <a:buSzPts val="1300"/>
              <a:buChar char="●"/>
            </a:pPr>
            <a:r>
              <a:rPr lang="en"/>
              <a:t>Layer jalan dipisahkan (splitting) ke beberapa layer baru berdasarkan katergori jalan, kemudaian diberikan buffer untuk masing-masing jalan.</a:t>
            </a:r>
          </a:p>
          <a:p>
            <a:pPr marL="457200" lvl="0" indent="-311150" rtl="0">
              <a:spcBef>
                <a:spcPts val="0"/>
              </a:spcBef>
              <a:buSzPts val="1300"/>
              <a:buChar char="●"/>
            </a:pPr>
            <a:r>
              <a:rPr lang="en"/>
              <a:t>Jalan gang dan jalan lain mempunyai buffer sebesar 1.5 kilometer, kemudian jalan raya, jalan arteri, serta jalan utama mempunyai buffer sebesar 10 kilometer, dan jalan tol diberikan buffer sebesar 15 kilometer. Pembagian ini berdasrakan luas jalan untuk setiap kategori jalan.</a:t>
            </a:r>
          </a:p>
          <a:p>
            <a:pPr marL="0" lvl="0" indent="0" rtl="0">
              <a:spcBef>
                <a:spcPts val="0"/>
              </a:spcBef>
              <a:buNone/>
            </a:pPr>
            <a:endParaRPr/>
          </a:p>
        </p:txBody>
      </p:sp>
      <p:pic>
        <p:nvPicPr>
          <p:cNvPr id="374" name="Shape 374"/>
          <p:cNvPicPr preferRelativeResize="0"/>
          <p:nvPr/>
        </p:nvPicPr>
        <p:blipFill>
          <a:blip r:embed="rId3">
            <a:alphaModFix/>
          </a:blip>
          <a:stretch>
            <a:fillRect/>
          </a:stretch>
        </p:blipFill>
        <p:spPr>
          <a:xfrm>
            <a:off x="4692900" y="1844225"/>
            <a:ext cx="4256400" cy="2959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Shape 379"/>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Analisis Data: Mencari Daerah Yang Tidak Terjangkau SPBU</a:t>
            </a:r>
          </a:p>
        </p:txBody>
      </p:sp>
      <p:sp>
        <p:nvSpPr>
          <p:cNvPr id="380" name="Shape 380"/>
          <p:cNvSpPr txBox="1">
            <a:spLocks noGrp="1"/>
          </p:cNvSpPr>
          <p:nvPr>
            <p:ph type="body" idx="1"/>
          </p:nvPr>
        </p:nvSpPr>
        <p:spPr>
          <a:xfrm>
            <a:off x="1303800" y="1990050"/>
            <a:ext cx="7030500" cy="1750800"/>
          </a:xfrm>
          <a:prstGeom prst="rect">
            <a:avLst/>
          </a:prstGeom>
        </p:spPr>
        <p:txBody>
          <a:bodyPr wrap="square" lIns="91425" tIns="91425" rIns="91425" bIns="91425" anchor="t" anchorCtr="0">
            <a:noAutofit/>
          </a:bodyPr>
          <a:lstStyle/>
          <a:p>
            <a:pPr marL="457200" lvl="0" indent="-311150">
              <a:spcBef>
                <a:spcPts val="0"/>
              </a:spcBef>
              <a:spcAft>
                <a:spcPts val="0"/>
              </a:spcAft>
              <a:buSzPts val="1300"/>
              <a:buChar char="●"/>
            </a:pPr>
            <a:r>
              <a:rPr lang="en"/>
              <a:t>Setelah ketiga layer tersebut dilakukan teknik buffering, maka didapatkan layer-layer baru yang merupakan hasil teknik buffering untuk masing-masing layer jalan dan SPBU. Layer-layer baru tersebut dimanfaatkan untuk dilakukan teknik selanjutnya yaitu intersection</a:t>
            </a:r>
          </a:p>
          <a:p>
            <a:pPr marL="457200" lvl="0" indent="-311150" rtl="0">
              <a:spcBef>
                <a:spcPts val="0"/>
              </a:spcBef>
              <a:buSzPts val="1300"/>
              <a:buChar char="●"/>
            </a:pPr>
            <a:r>
              <a:rPr lang="en"/>
              <a:t>Kemudian untuk mengetahui jalan mana saja yang tidak terjangkau SPBU, maka dilakukan teknik symmetrical difference,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Shape 385"/>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Analisis Data: Mencari Daerah Yang Tidak Terjangkau SPBU</a:t>
            </a:r>
          </a:p>
        </p:txBody>
      </p:sp>
      <p:sp>
        <p:nvSpPr>
          <p:cNvPr id="386" name="Shape 386"/>
          <p:cNvSpPr txBox="1">
            <a:spLocks noGrp="1"/>
          </p:cNvSpPr>
          <p:nvPr>
            <p:ph type="body" idx="1"/>
          </p:nvPr>
        </p:nvSpPr>
        <p:spPr>
          <a:xfrm>
            <a:off x="398925" y="4429350"/>
            <a:ext cx="4018200" cy="221400"/>
          </a:xfrm>
          <a:prstGeom prst="rect">
            <a:avLst/>
          </a:prstGeom>
        </p:spPr>
        <p:txBody>
          <a:bodyPr wrap="square" lIns="91425" tIns="91425" rIns="91425" bIns="91425" anchor="t" anchorCtr="0">
            <a:noAutofit/>
          </a:bodyPr>
          <a:lstStyle/>
          <a:p>
            <a:pPr marL="0" lvl="0" indent="0" algn="ctr" rtl="0">
              <a:spcBef>
                <a:spcPts val="0"/>
              </a:spcBef>
              <a:buNone/>
            </a:pPr>
            <a:r>
              <a:rPr lang="en"/>
              <a:t>Hasil Intersection</a:t>
            </a:r>
          </a:p>
        </p:txBody>
      </p:sp>
      <p:pic>
        <p:nvPicPr>
          <p:cNvPr id="387" name="Shape 387"/>
          <p:cNvPicPr preferRelativeResize="0"/>
          <p:nvPr/>
        </p:nvPicPr>
        <p:blipFill>
          <a:blip r:embed="rId3">
            <a:alphaModFix/>
          </a:blip>
          <a:stretch>
            <a:fillRect/>
          </a:stretch>
        </p:blipFill>
        <p:spPr>
          <a:xfrm>
            <a:off x="398950" y="1983275"/>
            <a:ext cx="4018150" cy="2395725"/>
          </a:xfrm>
          <a:prstGeom prst="rect">
            <a:avLst/>
          </a:prstGeom>
          <a:noFill/>
          <a:ln>
            <a:noFill/>
          </a:ln>
        </p:spPr>
      </p:pic>
      <p:pic>
        <p:nvPicPr>
          <p:cNvPr id="388" name="Shape 388"/>
          <p:cNvPicPr preferRelativeResize="0"/>
          <p:nvPr/>
        </p:nvPicPr>
        <p:blipFill>
          <a:blip r:embed="rId4">
            <a:alphaModFix/>
          </a:blip>
          <a:stretch>
            <a:fillRect/>
          </a:stretch>
        </p:blipFill>
        <p:spPr>
          <a:xfrm>
            <a:off x="4657650" y="1983275"/>
            <a:ext cx="4035384" cy="2395725"/>
          </a:xfrm>
          <a:prstGeom prst="rect">
            <a:avLst/>
          </a:prstGeom>
          <a:noFill/>
          <a:ln>
            <a:noFill/>
          </a:ln>
        </p:spPr>
      </p:pic>
      <p:sp>
        <p:nvSpPr>
          <p:cNvPr id="389" name="Shape 389"/>
          <p:cNvSpPr txBox="1">
            <a:spLocks noGrp="1"/>
          </p:cNvSpPr>
          <p:nvPr>
            <p:ph type="body" idx="1"/>
          </p:nvPr>
        </p:nvSpPr>
        <p:spPr>
          <a:xfrm>
            <a:off x="4666238" y="4429350"/>
            <a:ext cx="4018200" cy="305700"/>
          </a:xfrm>
          <a:prstGeom prst="rect">
            <a:avLst/>
          </a:prstGeom>
        </p:spPr>
        <p:txBody>
          <a:bodyPr wrap="square" lIns="91425" tIns="91425" rIns="91425" bIns="91425" anchor="t" anchorCtr="0">
            <a:noAutofit/>
          </a:bodyPr>
          <a:lstStyle/>
          <a:p>
            <a:pPr marL="0" lvl="0" indent="0" algn="ctr" rtl="0">
              <a:spcBef>
                <a:spcPts val="0"/>
              </a:spcBef>
              <a:buNone/>
            </a:pPr>
            <a:r>
              <a:rPr lang="en"/>
              <a:t>Hasil Symmetrical Difference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Shape 394"/>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Analisis Data: Mencari Daerah Yang Tidak Terjangkau SPBU</a:t>
            </a:r>
          </a:p>
        </p:txBody>
      </p:sp>
      <p:sp>
        <p:nvSpPr>
          <p:cNvPr id="395" name="Shape 395"/>
          <p:cNvSpPr txBox="1">
            <a:spLocks noGrp="1"/>
          </p:cNvSpPr>
          <p:nvPr>
            <p:ph type="body" idx="1"/>
          </p:nvPr>
        </p:nvSpPr>
        <p:spPr>
          <a:xfrm>
            <a:off x="1133775" y="4495975"/>
            <a:ext cx="7030500" cy="399900"/>
          </a:xfrm>
          <a:prstGeom prst="rect">
            <a:avLst/>
          </a:prstGeom>
        </p:spPr>
        <p:txBody>
          <a:bodyPr wrap="square" lIns="91425" tIns="91425" rIns="91425" bIns="91425" anchor="t" anchorCtr="0">
            <a:noAutofit/>
          </a:bodyPr>
          <a:lstStyle/>
          <a:p>
            <a:pPr marL="0" lvl="0" indent="0" algn="ctr">
              <a:spcBef>
                <a:spcPts val="0"/>
              </a:spcBef>
              <a:buNone/>
            </a:pPr>
            <a:r>
              <a:rPr lang="en"/>
              <a:t>Jalan Utama Yang Tidak Terjangkau SPBU</a:t>
            </a:r>
          </a:p>
        </p:txBody>
      </p:sp>
      <p:pic>
        <p:nvPicPr>
          <p:cNvPr id="396" name="Shape 396"/>
          <p:cNvPicPr preferRelativeResize="0"/>
          <p:nvPr/>
        </p:nvPicPr>
        <p:blipFill>
          <a:blip r:embed="rId3">
            <a:alphaModFix/>
          </a:blip>
          <a:stretch>
            <a:fillRect/>
          </a:stretch>
        </p:blipFill>
        <p:spPr>
          <a:xfrm>
            <a:off x="1609850" y="1597874"/>
            <a:ext cx="5710050" cy="2898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Shape 283"/>
          <p:cNvSpPr txBox="1">
            <a:spLocks noGrp="1"/>
          </p:cNvSpPr>
          <p:nvPr>
            <p:ph type="title"/>
          </p:nvPr>
        </p:nvSpPr>
        <p:spPr>
          <a:xfrm>
            <a:off x="824000" y="1613825"/>
            <a:ext cx="5857800" cy="1872900"/>
          </a:xfrm>
          <a:prstGeom prst="rect">
            <a:avLst/>
          </a:prstGeom>
        </p:spPr>
        <p:txBody>
          <a:bodyPr wrap="square" lIns="91425" tIns="91425" rIns="91425" bIns="91425" anchor="ctr" anchorCtr="0">
            <a:noAutofit/>
          </a:bodyPr>
          <a:lstStyle/>
          <a:p>
            <a:pPr marL="0" lvl="0" indent="0">
              <a:spcBef>
                <a:spcPts val="0"/>
              </a:spcBef>
              <a:buNone/>
            </a:pPr>
            <a:r>
              <a:rPr lang="en"/>
              <a:t>Pendahuluan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Shape 401"/>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Analisis Data: Mencari Daerah Yang Tidak Terjangkau SPBU</a:t>
            </a:r>
          </a:p>
        </p:txBody>
      </p:sp>
      <p:sp>
        <p:nvSpPr>
          <p:cNvPr id="402" name="Shape 402"/>
          <p:cNvSpPr txBox="1">
            <a:spLocks noGrp="1"/>
          </p:cNvSpPr>
          <p:nvPr>
            <p:ph type="body" idx="1"/>
          </p:nvPr>
        </p:nvSpPr>
        <p:spPr>
          <a:xfrm>
            <a:off x="1303800" y="1990050"/>
            <a:ext cx="7030500" cy="2541600"/>
          </a:xfrm>
          <a:prstGeom prst="rect">
            <a:avLst/>
          </a:prstGeom>
        </p:spPr>
        <p:txBody>
          <a:bodyPr wrap="square" lIns="91425" tIns="91425" rIns="91425" bIns="91425" anchor="t" anchorCtr="0">
            <a:noAutofit/>
          </a:bodyPr>
          <a:lstStyle/>
          <a:p>
            <a:pPr marL="0" lvl="0" indent="0" rtl="0">
              <a:spcBef>
                <a:spcPts val="0"/>
              </a:spcBef>
              <a:buNone/>
            </a:pPr>
            <a:r>
              <a:rPr lang="en"/>
              <a:t>Dari hasil tahap analisis data ini, dapat diketahui daerah jalan mana yang tidak terjangkau dengan SPBU. Jalan gang dan jalan lain tidak termasuk ke dalam hasil interpretasi analisis ini. Data ini kemudian dapat menjadi rujukan untuk membantu kebijakan pembangunan SPBU di Jakarta Pusat.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Shape 407"/>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Analisis Data: Mencari Pola Distribusi SPBU</a:t>
            </a:r>
          </a:p>
        </p:txBody>
      </p:sp>
      <p:sp>
        <p:nvSpPr>
          <p:cNvPr id="408" name="Shape 408"/>
          <p:cNvSpPr txBox="1">
            <a:spLocks noGrp="1"/>
          </p:cNvSpPr>
          <p:nvPr>
            <p:ph type="body" idx="1"/>
          </p:nvPr>
        </p:nvSpPr>
        <p:spPr>
          <a:xfrm>
            <a:off x="1303800" y="1990050"/>
            <a:ext cx="3270000" cy="2541600"/>
          </a:xfrm>
          <a:prstGeom prst="rect">
            <a:avLst/>
          </a:prstGeom>
        </p:spPr>
        <p:txBody>
          <a:bodyPr wrap="square" lIns="91425" tIns="91425" rIns="91425" bIns="91425" anchor="t" anchorCtr="0">
            <a:noAutofit/>
          </a:bodyPr>
          <a:lstStyle/>
          <a:p>
            <a:pPr marL="0" lvl="0" indent="0">
              <a:spcBef>
                <a:spcPts val="0"/>
              </a:spcBef>
              <a:buNone/>
            </a:pPr>
            <a:r>
              <a:rPr lang="en"/>
              <a:t>Hal yang perlu diperhatikan dari hasil ini adalah nilai Z-Score, di mana menghasilkan nilai -1,10146007027. Nilai tersebut merepresentasikan bahwa pola pendistribusian layer SPBU di Jakarta Pusat tidak memiliki pola. Pola ini dapat menjadi pertimbangan pemerintah Jakarta Pusat untuk membangun SPBU yang lebih terstruktur dan terdistribusi.</a:t>
            </a:r>
          </a:p>
        </p:txBody>
      </p:sp>
      <p:pic>
        <p:nvPicPr>
          <p:cNvPr id="409" name="Shape 409"/>
          <p:cNvPicPr preferRelativeResize="0"/>
          <p:nvPr/>
        </p:nvPicPr>
        <p:blipFill>
          <a:blip r:embed="rId3">
            <a:alphaModFix/>
          </a:blip>
          <a:stretch>
            <a:fillRect/>
          </a:stretch>
        </p:blipFill>
        <p:spPr>
          <a:xfrm>
            <a:off x="4794275" y="1597875"/>
            <a:ext cx="3729250" cy="32101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Shape 414"/>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rtl="0">
              <a:spcBef>
                <a:spcPts val="0"/>
              </a:spcBef>
              <a:buNone/>
            </a:pPr>
            <a:r>
              <a:rPr lang="en"/>
              <a:t>Analisis Data: Mencari Jarak Antar SPBU</a:t>
            </a:r>
          </a:p>
        </p:txBody>
      </p:sp>
      <p:sp>
        <p:nvSpPr>
          <p:cNvPr id="415" name="Shape 415"/>
          <p:cNvSpPr txBox="1">
            <a:spLocks noGrp="1"/>
          </p:cNvSpPr>
          <p:nvPr>
            <p:ph type="body" idx="1"/>
          </p:nvPr>
        </p:nvSpPr>
        <p:spPr>
          <a:xfrm>
            <a:off x="5563125" y="1803000"/>
            <a:ext cx="3270000" cy="2541600"/>
          </a:xfrm>
          <a:prstGeom prst="rect">
            <a:avLst/>
          </a:prstGeom>
        </p:spPr>
        <p:txBody>
          <a:bodyPr wrap="square" lIns="91425" tIns="91425" rIns="91425" bIns="91425" anchor="t" anchorCtr="0">
            <a:noAutofit/>
          </a:bodyPr>
          <a:lstStyle/>
          <a:p>
            <a:pPr marL="0" lvl="0" indent="0" rtl="0">
              <a:spcBef>
                <a:spcPts val="0"/>
              </a:spcBef>
              <a:buNone/>
            </a:pPr>
            <a:r>
              <a:rPr lang="en"/>
              <a:t>Dari hasil perhitungan antar jarak layer SPBU tersebut, dapat disimpulkan  bahwa rentang jarak antar layer SPBU adalah sebesar 400 meter sampai 7 kilometer, dengan rata-rata jarak antar SPBU adalah sebesar 3.7 kilometer. Berdasarkan tahap sebelumnya, pengujian ini membuktikan bahwa persebaran SPBU di Jakarta Pusat tidak memiliki aturan atau pola.</a:t>
            </a:r>
          </a:p>
        </p:txBody>
      </p:sp>
      <p:pic>
        <p:nvPicPr>
          <p:cNvPr id="416" name="Shape 416"/>
          <p:cNvPicPr preferRelativeResize="0"/>
          <p:nvPr/>
        </p:nvPicPr>
        <p:blipFill>
          <a:blip r:embed="rId3">
            <a:alphaModFix/>
          </a:blip>
          <a:stretch>
            <a:fillRect/>
          </a:stretch>
        </p:blipFill>
        <p:spPr>
          <a:xfrm>
            <a:off x="178550" y="1665900"/>
            <a:ext cx="5295551" cy="2967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Shape 421"/>
          <p:cNvSpPr txBox="1">
            <a:spLocks noGrp="1"/>
          </p:cNvSpPr>
          <p:nvPr>
            <p:ph type="title"/>
          </p:nvPr>
        </p:nvSpPr>
        <p:spPr>
          <a:xfrm>
            <a:off x="824000" y="1613825"/>
            <a:ext cx="5857800" cy="1872900"/>
          </a:xfrm>
          <a:prstGeom prst="rect">
            <a:avLst/>
          </a:prstGeom>
        </p:spPr>
        <p:txBody>
          <a:bodyPr wrap="square" lIns="91425" tIns="91425" rIns="91425" bIns="91425" anchor="ctr" anchorCtr="0">
            <a:noAutofit/>
          </a:bodyPr>
          <a:lstStyle/>
          <a:p>
            <a:pPr marL="0" lvl="0" indent="0">
              <a:spcBef>
                <a:spcPts val="0"/>
              </a:spcBef>
              <a:buNone/>
            </a:pPr>
            <a:r>
              <a:rPr lang="en"/>
              <a:t>Kesimpulan dan Saran</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Shape 426"/>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Kesimpulan</a:t>
            </a:r>
          </a:p>
        </p:txBody>
      </p:sp>
      <p:sp>
        <p:nvSpPr>
          <p:cNvPr id="427" name="Shape 427"/>
          <p:cNvSpPr txBox="1">
            <a:spLocks noGrp="1"/>
          </p:cNvSpPr>
          <p:nvPr>
            <p:ph type="body" idx="1"/>
          </p:nvPr>
        </p:nvSpPr>
        <p:spPr>
          <a:xfrm>
            <a:off x="1303800" y="1750275"/>
            <a:ext cx="2707200" cy="2781300"/>
          </a:xfrm>
          <a:prstGeom prst="rect">
            <a:avLst/>
          </a:prstGeom>
        </p:spPr>
        <p:txBody>
          <a:bodyPr wrap="square" lIns="91425" tIns="91425" rIns="91425" bIns="91425" anchor="t" anchorCtr="0">
            <a:noAutofit/>
          </a:bodyPr>
          <a:lstStyle/>
          <a:p>
            <a:pPr marL="0" lvl="0" indent="0" algn="just" rtl="0">
              <a:lnSpc>
                <a:spcPct val="115000"/>
              </a:lnSpc>
              <a:spcBef>
                <a:spcPts val="600"/>
              </a:spcBef>
              <a:spcAft>
                <a:spcPts val="600"/>
              </a:spcAft>
              <a:buNone/>
            </a:pPr>
            <a:r>
              <a:rPr lang="en" sz="1400" b="1">
                <a:solidFill>
                  <a:srgbClr val="000000"/>
                </a:solidFill>
                <a:latin typeface="Arial"/>
                <a:ea typeface="Arial"/>
                <a:cs typeface="Arial"/>
                <a:sym typeface="Arial"/>
              </a:rPr>
              <a:t>	</a:t>
            </a:r>
            <a:r>
              <a:rPr lang="en" sz="1400">
                <a:solidFill>
                  <a:srgbClr val="000000"/>
                </a:solidFill>
                <a:latin typeface="Arial"/>
                <a:ea typeface="Arial"/>
                <a:cs typeface="Arial"/>
                <a:sym typeface="Arial"/>
              </a:rPr>
              <a:t>Persebaran dari SPBU di Jakarta Pusat tidak berpola dikarenakan nilai z-score dibawah 1%. Rata rata jarak antar SPBU yaitu 3.7 kilometer. Lokasi yang tidak terkena SPBU bisa dilihat pada Gambar 3.</a:t>
            </a:r>
          </a:p>
          <a:p>
            <a:pPr marL="0" lvl="0" indent="0">
              <a:spcBef>
                <a:spcPts val="0"/>
              </a:spcBef>
              <a:buNone/>
            </a:pPr>
            <a:endParaRPr sz="1400">
              <a:latin typeface="Arial"/>
              <a:ea typeface="Arial"/>
              <a:cs typeface="Arial"/>
              <a:sym typeface="Arial"/>
            </a:endParaRPr>
          </a:p>
        </p:txBody>
      </p:sp>
      <p:pic>
        <p:nvPicPr>
          <p:cNvPr id="428" name="Shape 428"/>
          <p:cNvPicPr preferRelativeResize="0"/>
          <p:nvPr/>
        </p:nvPicPr>
        <p:blipFill>
          <a:blip r:embed="rId3">
            <a:alphaModFix/>
          </a:blip>
          <a:stretch>
            <a:fillRect/>
          </a:stretch>
        </p:blipFill>
        <p:spPr>
          <a:xfrm>
            <a:off x="4163400" y="1750275"/>
            <a:ext cx="4219575" cy="25050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Shape 433"/>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Saran</a:t>
            </a:r>
          </a:p>
        </p:txBody>
      </p:sp>
      <p:sp>
        <p:nvSpPr>
          <p:cNvPr id="434" name="Shape 434"/>
          <p:cNvSpPr txBox="1">
            <a:spLocks noGrp="1"/>
          </p:cNvSpPr>
          <p:nvPr>
            <p:ph type="body" idx="1"/>
          </p:nvPr>
        </p:nvSpPr>
        <p:spPr>
          <a:xfrm>
            <a:off x="1303800" y="1990050"/>
            <a:ext cx="7030500" cy="2541600"/>
          </a:xfrm>
          <a:prstGeom prst="rect">
            <a:avLst/>
          </a:prstGeom>
        </p:spPr>
        <p:txBody>
          <a:bodyPr wrap="square" lIns="91425" tIns="91425" rIns="91425" bIns="91425" anchor="t" anchorCtr="0">
            <a:noAutofit/>
          </a:bodyPr>
          <a:lstStyle/>
          <a:p>
            <a:pPr marL="0" lvl="0" indent="6858" algn="just" rtl="0">
              <a:lnSpc>
                <a:spcPct val="115000"/>
              </a:lnSpc>
              <a:spcBef>
                <a:spcPts val="0"/>
              </a:spcBef>
              <a:spcAft>
                <a:spcPts val="600"/>
              </a:spcAft>
              <a:buNone/>
            </a:pPr>
            <a:r>
              <a:rPr lang="en" sz="1400">
                <a:solidFill>
                  <a:srgbClr val="000000"/>
                </a:solidFill>
                <a:latin typeface="Arial"/>
                <a:ea typeface="Arial"/>
                <a:cs typeface="Arial"/>
                <a:sym typeface="Arial"/>
              </a:rPr>
              <a:t>Pemberian nilai buffer menggunakan studi literatur agar hasil analisis yang didapat akurat. Selain itu arah jalan juga harus diperhatikan dalam menentukan buffer.</a:t>
            </a:r>
          </a:p>
          <a:p>
            <a:pPr marL="0" lvl="0" indent="0" rtl="0">
              <a:spcBef>
                <a:spcPts val="0"/>
              </a:spcBef>
              <a:buNone/>
            </a:pPr>
            <a:endParaRPr sz="1400">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Shape 439"/>
          <p:cNvSpPr txBox="1">
            <a:spLocks noGrp="1"/>
          </p:cNvSpPr>
          <p:nvPr>
            <p:ph type="title"/>
          </p:nvPr>
        </p:nvSpPr>
        <p:spPr>
          <a:xfrm>
            <a:off x="824000" y="1613825"/>
            <a:ext cx="5857800" cy="1872900"/>
          </a:xfrm>
          <a:prstGeom prst="rect">
            <a:avLst/>
          </a:prstGeom>
        </p:spPr>
        <p:txBody>
          <a:bodyPr wrap="square" lIns="91425" tIns="91425" rIns="91425" bIns="91425" anchor="ctr" anchorCtr="0">
            <a:noAutofit/>
          </a:bodyPr>
          <a:lstStyle/>
          <a:p>
            <a:pPr marL="0" lvl="0" indent="0">
              <a:spcBef>
                <a:spcPts val="0"/>
              </a:spcBef>
              <a:buNone/>
            </a:pPr>
            <a:r>
              <a:rPr lang="en"/>
              <a:t>Terima Kasih</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Shape 288"/>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Latar Belakang</a:t>
            </a:r>
          </a:p>
        </p:txBody>
      </p:sp>
      <p:sp>
        <p:nvSpPr>
          <p:cNvPr id="289" name="Shape 289"/>
          <p:cNvSpPr txBox="1">
            <a:spLocks noGrp="1"/>
          </p:cNvSpPr>
          <p:nvPr>
            <p:ph type="body" idx="1"/>
          </p:nvPr>
        </p:nvSpPr>
        <p:spPr>
          <a:xfrm>
            <a:off x="5035225" y="1421225"/>
            <a:ext cx="3912000" cy="3722400"/>
          </a:xfrm>
          <a:prstGeom prst="rect">
            <a:avLst/>
          </a:prstGeom>
        </p:spPr>
        <p:txBody>
          <a:bodyPr wrap="square" lIns="91425" tIns="91425" rIns="91425" bIns="91425" anchor="t" anchorCtr="0">
            <a:noAutofit/>
          </a:bodyPr>
          <a:lstStyle/>
          <a:p>
            <a:pPr marL="0" lvl="0" indent="457200" algn="just" rtl="0">
              <a:spcBef>
                <a:spcPts val="0"/>
              </a:spcBef>
              <a:buNone/>
            </a:pPr>
            <a:r>
              <a:rPr lang="en" dirty="0"/>
              <a:t>Jumlah kendaraan yang ada di Jakarta didominasi oleh kendaraan sepeda motor sebanyak 74,94 persen dari total kendaraan yang beroperasi di DKI Jakarta ( Polda Metro Jaya pada 2015)</a:t>
            </a:r>
          </a:p>
          <a:p>
            <a:pPr marL="0" lvl="0" indent="457200" algn="just" rtl="0">
              <a:spcBef>
                <a:spcPts val="0"/>
              </a:spcBef>
              <a:buNone/>
            </a:pPr>
            <a:r>
              <a:rPr lang="en" dirty="0"/>
              <a:t>Pada tahun 2016 kendaraan bermotor di Jakarta mencapai jumlah 18 juta unit. (BPS 2017)</a:t>
            </a:r>
          </a:p>
          <a:p>
            <a:pPr marL="0" lvl="0" indent="457200" algn="just" rtl="0">
              <a:spcBef>
                <a:spcPts val="0"/>
              </a:spcBef>
              <a:buNone/>
            </a:pPr>
            <a:r>
              <a:rPr lang="en" dirty="0"/>
              <a:t>Salah satu bentuk perhatian untuk menyeimbangi pertumbuhan pengguna sepeda motor  dengan perkembangan pembangunan infrastruktur adalah membangun Stasiun Pengisian Bahan Bakar Umum (SPBU)</a:t>
            </a:r>
          </a:p>
          <a:p>
            <a:pPr marL="0" lvl="0" indent="0" algn="just" rtl="0">
              <a:spcBef>
                <a:spcPts val="0"/>
              </a:spcBef>
              <a:buNone/>
            </a:pPr>
            <a:endParaRPr dirty="0"/>
          </a:p>
        </p:txBody>
      </p:sp>
      <p:pic>
        <p:nvPicPr>
          <p:cNvPr id="290" name="Shape 290"/>
          <p:cNvPicPr preferRelativeResize="0"/>
          <p:nvPr/>
        </p:nvPicPr>
        <p:blipFill>
          <a:blip r:embed="rId3">
            <a:alphaModFix/>
          </a:blip>
          <a:stretch>
            <a:fillRect/>
          </a:stretch>
        </p:blipFill>
        <p:spPr>
          <a:xfrm>
            <a:off x="1053125" y="1612570"/>
            <a:ext cx="3836725" cy="1918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Shape 295"/>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Tujuan</a:t>
            </a:r>
          </a:p>
        </p:txBody>
      </p:sp>
      <p:sp>
        <p:nvSpPr>
          <p:cNvPr id="296" name="Shape 296"/>
          <p:cNvSpPr txBox="1">
            <a:spLocks noGrp="1"/>
          </p:cNvSpPr>
          <p:nvPr>
            <p:ph type="body" idx="1"/>
          </p:nvPr>
        </p:nvSpPr>
        <p:spPr>
          <a:xfrm>
            <a:off x="4926900" y="1738750"/>
            <a:ext cx="3694500" cy="2541600"/>
          </a:xfrm>
          <a:prstGeom prst="rect">
            <a:avLst/>
          </a:prstGeom>
        </p:spPr>
        <p:txBody>
          <a:bodyPr wrap="square" lIns="91425" tIns="91425" rIns="91425" bIns="91425" anchor="t" anchorCtr="0">
            <a:noAutofit/>
          </a:bodyPr>
          <a:lstStyle/>
          <a:p>
            <a:pPr marL="0" lvl="0" indent="457200" algn="just">
              <a:spcBef>
                <a:spcPts val="0"/>
              </a:spcBef>
              <a:buNone/>
            </a:pPr>
            <a:r>
              <a:rPr lang="en"/>
              <a:t>Tujuan penelitian ini adalah untuk mendapatkan daerah di Jakarta Pusat yang memerlukan pembangunan SPBU, mengetahui pola persebaran SPBU, dan mendapatkan jarak antar SPBU di Jakarta Pusat.</a:t>
            </a:r>
          </a:p>
        </p:txBody>
      </p:sp>
      <p:pic>
        <p:nvPicPr>
          <p:cNvPr id="297" name="Shape 297"/>
          <p:cNvPicPr preferRelativeResize="0"/>
          <p:nvPr/>
        </p:nvPicPr>
        <p:blipFill>
          <a:blip r:embed="rId3">
            <a:alphaModFix/>
          </a:blip>
          <a:stretch>
            <a:fillRect/>
          </a:stretch>
        </p:blipFill>
        <p:spPr>
          <a:xfrm>
            <a:off x="1018175" y="1738745"/>
            <a:ext cx="3694377" cy="20512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Shape 302"/>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Manfaat</a:t>
            </a:r>
          </a:p>
        </p:txBody>
      </p:sp>
      <p:sp>
        <p:nvSpPr>
          <p:cNvPr id="303" name="Shape 303"/>
          <p:cNvSpPr txBox="1">
            <a:spLocks noGrp="1"/>
          </p:cNvSpPr>
          <p:nvPr>
            <p:ph type="body" idx="1"/>
          </p:nvPr>
        </p:nvSpPr>
        <p:spPr>
          <a:xfrm>
            <a:off x="1303800" y="1990050"/>
            <a:ext cx="7030500" cy="2541600"/>
          </a:xfrm>
          <a:prstGeom prst="rect">
            <a:avLst/>
          </a:prstGeom>
        </p:spPr>
        <p:txBody>
          <a:bodyPr wrap="square" lIns="91425" tIns="91425" rIns="91425" bIns="91425" anchor="t" anchorCtr="0">
            <a:noAutofit/>
          </a:bodyPr>
          <a:lstStyle/>
          <a:p>
            <a:pPr marL="0" lvl="0" indent="0">
              <a:spcBef>
                <a:spcPts val="0"/>
              </a:spcBef>
              <a:buNone/>
            </a:pPr>
            <a:r>
              <a:rPr lang="en"/>
              <a:t>Penelitian ini diharapkan dapat membantu kebijakan pemerintah Jakarta Pusat untuk membangun SPBU sehingga pembangunan lebih terstruktur dan tersebar secara merata.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Shape 308"/>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Ruang Lingkup</a:t>
            </a:r>
          </a:p>
        </p:txBody>
      </p:sp>
      <p:sp>
        <p:nvSpPr>
          <p:cNvPr id="309" name="Shape 309"/>
          <p:cNvSpPr txBox="1">
            <a:spLocks noGrp="1"/>
          </p:cNvSpPr>
          <p:nvPr>
            <p:ph type="body" idx="1"/>
          </p:nvPr>
        </p:nvSpPr>
        <p:spPr>
          <a:xfrm>
            <a:off x="1303800" y="1990050"/>
            <a:ext cx="7030500" cy="2541600"/>
          </a:xfrm>
          <a:prstGeom prst="rect">
            <a:avLst/>
          </a:prstGeom>
        </p:spPr>
        <p:txBody>
          <a:bodyPr wrap="square" lIns="91425" tIns="91425" rIns="91425" bIns="91425" anchor="t" anchorCtr="0">
            <a:noAutofit/>
          </a:bodyPr>
          <a:lstStyle/>
          <a:p>
            <a:pPr marL="0" lvl="0" indent="0">
              <a:spcBef>
                <a:spcPts val="0"/>
              </a:spcBef>
              <a:buNone/>
            </a:pPr>
            <a:r>
              <a:rPr lang="en"/>
              <a:t>Lingkup dari tugas akhir ini, yaitu:</a:t>
            </a:r>
          </a:p>
          <a:p>
            <a:pPr marL="457200" lvl="0" indent="-311150">
              <a:lnSpc>
                <a:spcPct val="150000"/>
              </a:lnSpc>
              <a:spcBef>
                <a:spcPts val="0"/>
              </a:spcBef>
              <a:spcAft>
                <a:spcPts val="0"/>
              </a:spcAft>
              <a:buSzPts val="1300"/>
              <a:buAutoNum type="arabicPeriod"/>
            </a:pPr>
            <a:r>
              <a:rPr lang="en"/>
              <a:t>Data yang diambil hanya layer batas wilayah administratif Jakarta Pusat, layer titik  SPBU, dan layer jalan di Jakarta Pusat.</a:t>
            </a:r>
          </a:p>
          <a:p>
            <a:pPr marL="457200" lvl="0" indent="-311150" rtl="0">
              <a:lnSpc>
                <a:spcPct val="150000"/>
              </a:lnSpc>
              <a:spcBef>
                <a:spcPts val="0"/>
              </a:spcBef>
              <a:spcAft>
                <a:spcPts val="0"/>
              </a:spcAft>
              <a:buSzPts val="1300"/>
              <a:buAutoNum type="arabicPeriod"/>
            </a:pPr>
            <a:r>
              <a:rPr lang="en"/>
              <a:t>Tidak memperhatikan pengguna tanah di Jakarta Pusat.</a:t>
            </a:r>
          </a:p>
          <a:p>
            <a:pPr marL="457200" lvl="0" indent="-311150" rtl="0">
              <a:lnSpc>
                <a:spcPct val="150000"/>
              </a:lnSpc>
              <a:spcBef>
                <a:spcPts val="0"/>
              </a:spcBef>
              <a:buSzPts val="1300"/>
              <a:buAutoNum type="arabicPeriod"/>
            </a:pPr>
            <a:r>
              <a:rPr lang="en"/>
              <a:t>Tidak menggunakan layer bangunan lain yang ada di Jakarta Pusat.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Shape 314"/>
          <p:cNvSpPr txBox="1">
            <a:spLocks noGrp="1"/>
          </p:cNvSpPr>
          <p:nvPr>
            <p:ph type="title"/>
          </p:nvPr>
        </p:nvSpPr>
        <p:spPr>
          <a:xfrm>
            <a:off x="824000" y="1613825"/>
            <a:ext cx="5857800" cy="1872900"/>
          </a:xfrm>
          <a:prstGeom prst="rect">
            <a:avLst/>
          </a:prstGeom>
        </p:spPr>
        <p:txBody>
          <a:bodyPr wrap="square" lIns="91425" tIns="91425" rIns="91425" bIns="91425" anchor="ctr" anchorCtr="0">
            <a:noAutofit/>
          </a:bodyPr>
          <a:lstStyle/>
          <a:p>
            <a:pPr marL="0" lvl="0" indent="0">
              <a:spcBef>
                <a:spcPts val="0"/>
              </a:spcBef>
              <a:buNone/>
            </a:pPr>
            <a:r>
              <a:rPr lang="en"/>
              <a:t>Metode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Shape 319"/>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Data</a:t>
            </a:r>
          </a:p>
        </p:txBody>
      </p:sp>
      <p:pic>
        <p:nvPicPr>
          <p:cNvPr id="320" name="Shape 320"/>
          <p:cNvPicPr preferRelativeResize="0"/>
          <p:nvPr/>
        </p:nvPicPr>
        <p:blipFill>
          <a:blip r:embed="rId3">
            <a:alphaModFix/>
          </a:blip>
          <a:stretch>
            <a:fillRect/>
          </a:stretch>
        </p:blipFill>
        <p:spPr>
          <a:xfrm>
            <a:off x="629925" y="1585923"/>
            <a:ext cx="2166950" cy="1631100"/>
          </a:xfrm>
          <a:prstGeom prst="rect">
            <a:avLst/>
          </a:prstGeom>
          <a:noFill/>
          <a:ln>
            <a:noFill/>
          </a:ln>
        </p:spPr>
      </p:pic>
      <p:pic>
        <p:nvPicPr>
          <p:cNvPr id="321" name="Shape 321"/>
          <p:cNvPicPr preferRelativeResize="0"/>
          <p:nvPr/>
        </p:nvPicPr>
        <p:blipFill>
          <a:blip r:embed="rId4">
            <a:alphaModFix/>
          </a:blip>
          <a:stretch>
            <a:fillRect/>
          </a:stretch>
        </p:blipFill>
        <p:spPr>
          <a:xfrm>
            <a:off x="3017500" y="1565175"/>
            <a:ext cx="2166950" cy="1672589"/>
          </a:xfrm>
          <a:prstGeom prst="rect">
            <a:avLst/>
          </a:prstGeom>
          <a:noFill/>
          <a:ln>
            <a:noFill/>
          </a:ln>
        </p:spPr>
      </p:pic>
      <p:sp>
        <p:nvSpPr>
          <p:cNvPr id="322" name="Shape 322"/>
          <p:cNvSpPr txBox="1"/>
          <p:nvPr/>
        </p:nvSpPr>
        <p:spPr>
          <a:xfrm>
            <a:off x="750375" y="3397175"/>
            <a:ext cx="2166900" cy="637800"/>
          </a:xfrm>
          <a:prstGeom prst="rect">
            <a:avLst/>
          </a:prstGeom>
          <a:noFill/>
          <a:ln>
            <a:noFill/>
          </a:ln>
        </p:spPr>
        <p:txBody>
          <a:bodyPr wrap="square" lIns="91425" tIns="91425" rIns="91425" bIns="91425" anchor="t" anchorCtr="0">
            <a:noAutofit/>
          </a:bodyPr>
          <a:lstStyle/>
          <a:p>
            <a:pPr marL="0" lvl="0" indent="0">
              <a:spcBef>
                <a:spcPts val="0"/>
              </a:spcBef>
              <a:buNone/>
            </a:pPr>
            <a:r>
              <a:rPr lang="en"/>
              <a:t>Jaringan Jalan </a:t>
            </a:r>
          </a:p>
          <a:p>
            <a:pPr marL="0" lvl="0" indent="0">
              <a:spcBef>
                <a:spcPts val="0"/>
              </a:spcBef>
              <a:buNone/>
            </a:pPr>
            <a:r>
              <a:rPr lang="en"/>
              <a:t>DKI Jakarta</a:t>
            </a:r>
          </a:p>
        </p:txBody>
      </p:sp>
      <p:sp>
        <p:nvSpPr>
          <p:cNvPr id="323" name="Shape 323"/>
          <p:cNvSpPr txBox="1"/>
          <p:nvPr/>
        </p:nvSpPr>
        <p:spPr>
          <a:xfrm>
            <a:off x="3017525" y="3397175"/>
            <a:ext cx="2166900" cy="637800"/>
          </a:xfrm>
          <a:prstGeom prst="rect">
            <a:avLst/>
          </a:prstGeom>
          <a:noFill/>
          <a:ln>
            <a:noFill/>
          </a:ln>
        </p:spPr>
        <p:txBody>
          <a:bodyPr wrap="square" lIns="91425" tIns="91425" rIns="91425" bIns="91425" anchor="t" anchorCtr="0">
            <a:noAutofit/>
          </a:bodyPr>
          <a:lstStyle/>
          <a:p>
            <a:pPr marL="0" lvl="0" indent="0">
              <a:spcBef>
                <a:spcPts val="0"/>
              </a:spcBef>
              <a:buNone/>
            </a:pPr>
            <a:r>
              <a:rPr lang="en"/>
              <a:t>Batas Kota administratif </a:t>
            </a:r>
          </a:p>
          <a:p>
            <a:pPr marL="0" lvl="0" indent="0" rtl="0">
              <a:spcBef>
                <a:spcPts val="0"/>
              </a:spcBef>
              <a:buNone/>
            </a:pPr>
            <a:r>
              <a:rPr lang="en"/>
              <a:t>DKI Jakarta</a:t>
            </a:r>
          </a:p>
        </p:txBody>
      </p:sp>
      <p:sp>
        <p:nvSpPr>
          <p:cNvPr id="324" name="Shape 324"/>
          <p:cNvSpPr txBox="1"/>
          <p:nvPr/>
        </p:nvSpPr>
        <p:spPr>
          <a:xfrm>
            <a:off x="1303800" y="4047275"/>
            <a:ext cx="2919600" cy="467700"/>
          </a:xfrm>
          <a:prstGeom prst="rect">
            <a:avLst/>
          </a:prstGeom>
          <a:noFill/>
          <a:ln>
            <a:noFill/>
          </a:ln>
        </p:spPr>
        <p:txBody>
          <a:bodyPr wrap="square" lIns="91425" tIns="91425" rIns="91425" bIns="91425" anchor="t" anchorCtr="0">
            <a:noAutofit/>
          </a:bodyPr>
          <a:lstStyle/>
          <a:p>
            <a:pPr marL="0" lvl="0" indent="0" rtl="0">
              <a:spcBef>
                <a:spcPts val="0"/>
              </a:spcBef>
              <a:buNone/>
            </a:pPr>
            <a:r>
              <a:rPr lang="en" dirty="0"/>
              <a:t>http://gis.bpbd.jakarta.go.id/layers/</a:t>
            </a:r>
          </a:p>
        </p:txBody>
      </p:sp>
      <p:pic>
        <p:nvPicPr>
          <p:cNvPr id="325" name="Shape 325"/>
          <p:cNvPicPr preferRelativeResize="0"/>
          <p:nvPr/>
        </p:nvPicPr>
        <p:blipFill>
          <a:blip r:embed="rId5">
            <a:alphaModFix/>
          </a:blip>
          <a:stretch>
            <a:fillRect/>
          </a:stretch>
        </p:blipFill>
        <p:spPr>
          <a:xfrm>
            <a:off x="5541500" y="1585925"/>
            <a:ext cx="1705068" cy="1672600"/>
          </a:xfrm>
          <a:prstGeom prst="rect">
            <a:avLst/>
          </a:prstGeom>
          <a:noFill/>
          <a:ln>
            <a:noFill/>
          </a:ln>
        </p:spPr>
      </p:pic>
      <p:sp>
        <p:nvSpPr>
          <p:cNvPr id="326" name="Shape 326"/>
          <p:cNvSpPr txBox="1"/>
          <p:nvPr/>
        </p:nvSpPr>
        <p:spPr>
          <a:xfrm>
            <a:off x="5541500" y="3397175"/>
            <a:ext cx="2919600" cy="855600"/>
          </a:xfrm>
          <a:prstGeom prst="rect">
            <a:avLst/>
          </a:prstGeom>
          <a:noFill/>
          <a:ln>
            <a:noFill/>
          </a:ln>
        </p:spPr>
        <p:txBody>
          <a:bodyPr wrap="square" lIns="91425" tIns="91425" rIns="91425" bIns="91425" anchor="t" anchorCtr="0">
            <a:noAutofit/>
          </a:bodyPr>
          <a:lstStyle/>
          <a:p>
            <a:pPr marL="0" lvl="0" indent="0" algn="just" rtl="0">
              <a:lnSpc>
                <a:spcPct val="115000"/>
              </a:lnSpc>
              <a:spcBef>
                <a:spcPts val="600"/>
              </a:spcBef>
              <a:spcAft>
                <a:spcPts val="600"/>
              </a:spcAft>
              <a:buNone/>
            </a:pPr>
            <a:r>
              <a:rPr lang="en"/>
              <a:t>SPBU di Jakarta tahun 2014 </a:t>
            </a:r>
          </a:p>
        </p:txBody>
      </p:sp>
      <p:sp>
        <p:nvSpPr>
          <p:cNvPr id="327" name="Shape 327"/>
          <p:cNvSpPr txBox="1"/>
          <p:nvPr/>
        </p:nvSpPr>
        <p:spPr>
          <a:xfrm>
            <a:off x="5284675" y="3923675"/>
            <a:ext cx="3435900" cy="714900"/>
          </a:xfrm>
          <a:prstGeom prst="rect">
            <a:avLst/>
          </a:prstGeom>
          <a:noFill/>
          <a:ln>
            <a:noFill/>
          </a:ln>
        </p:spPr>
        <p:txBody>
          <a:bodyPr wrap="square" lIns="91425" tIns="91425" rIns="91425" bIns="91425" anchor="t" anchorCtr="0">
            <a:noAutofit/>
          </a:bodyPr>
          <a:lstStyle/>
          <a:p>
            <a:pPr marL="0" lvl="0" indent="0" algn="just" rtl="0">
              <a:lnSpc>
                <a:spcPct val="115000"/>
              </a:lnSpc>
              <a:spcBef>
                <a:spcPts val="600"/>
              </a:spcBef>
              <a:spcAft>
                <a:spcPts val="600"/>
              </a:spcAft>
              <a:buNone/>
            </a:pPr>
            <a:r>
              <a:rPr lang="en" dirty="0">
                <a:solidFill>
                  <a:schemeClr val="bg2"/>
                </a:solidFill>
              </a:rPr>
              <a:t>http://data.jakarta.go.id dan Google Maps</a:t>
            </a:r>
          </a:p>
        </p:txBody>
      </p:sp>
      <p:sp>
        <p:nvSpPr>
          <p:cNvPr id="328" name="Shape 328"/>
          <p:cNvSpPr txBox="1"/>
          <p:nvPr/>
        </p:nvSpPr>
        <p:spPr>
          <a:xfrm>
            <a:off x="2641175" y="4638575"/>
            <a:ext cx="3689400" cy="4677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Diakses Pada tanggal 2 Desember 2017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Shape 333"/>
          <p:cNvSpPr txBox="1">
            <a:spLocks noGrp="1"/>
          </p:cNvSpPr>
          <p:nvPr>
            <p:ph type="title"/>
          </p:nvPr>
        </p:nvSpPr>
        <p:spPr>
          <a:xfrm>
            <a:off x="1303800" y="598575"/>
            <a:ext cx="7030500" cy="999300"/>
          </a:xfrm>
          <a:prstGeom prst="rect">
            <a:avLst/>
          </a:prstGeom>
        </p:spPr>
        <p:txBody>
          <a:bodyPr wrap="square" lIns="91425" tIns="91425" rIns="91425" bIns="91425" anchor="t" anchorCtr="0">
            <a:noAutofit/>
          </a:bodyPr>
          <a:lstStyle/>
          <a:p>
            <a:pPr marL="0" lvl="0" indent="0">
              <a:spcBef>
                <a:spcPts val="0"/>
              </a:spcBef>
              <a:buNone/>
            </a:pPr>
            <a:r>
              <a:rPr lang="en"/>
              <a:t>Tahapan</a:t>
            </a:r>
          </a:p>
        </p:txBody>
      </p:sp>
      <p:sp>
        <p:nvSpPr>
          <p:cNvPr id="334" name="Shape 334"/>
          <p:cNvSpPr txBox="1">
            <a:spLocks noGrp="1"/>
          </p:cNvSpPr>
          <p:nvPr>
            <p:ph type="body" idx="1"/>
          </p:nvPr>
        </p:nvSpPr>
        <p:spPr>
          <a:xfrm>
            <a:off x="1303800" y="1990050"/>
            <a:ext cx="7030500" cy="2541600"/>
          </a:xfrm>
          <a:prstGeom prst="rect">
            <a:avLst/>
          </a:prstGeom>
        </p:spPr>
        <p:txBody>
          <a:bodyPr wrap="square" lIns="91425" tIns="91425" rIns="91425" bIns="91425" anchor="t" anchorCtr="0">
            <a:noAutofit/>
          </a:bodyPr>
          <a:lstStyle/>
          <a:p>
            <a:pPr marL="0" lvl="0" indent="0">
              <a:spcBef>
                <a:spcPts val="0"/>
              </a:spcBef>
              <a:buNone/>
            </a:pPr>
            <a:endParaRPr/>
          </a:p>
        </p:txBody>
      </p:sp>
      <p:pic>
        <p:nvPicPr>
          <p:cNvPr id="335" name="Shape 335"/>
          <p:cNvPicPr preferRelativeResize="0"/>
          <p:nvPr/>
        </p:nvPicPr>
        <p:blipFill>
          <a:blip r:embed="rId3">
            <a:alphaModFix/>
          </a:blip>
          <a:stretch>
            <a:fillRect/>
          </a:stretch>
        </p:blipFill>
        <p:spPr>
          <a:xfrm>
            <a:off x="275200" y="2401200"/>
            <a:ext cx="8401900" cy="1136400"/>
          </a:xfrm>
          <a:prstGeom prst="rect">
            <a:avLst/>
          </a:prstGeom>
          <a:noFill/>
          <a:ln>
            <a:noFill/>
          </a:ln>
        </p:spPr>
      </p:pic>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757</Words>
  <Application>Microsoft Office PowerPoint</Application>
  <PresentationFormat>On-screen Show (16:9)</PresentationFormat>
  <Paragraphs>92</Paragraphs>
  <Slides>26</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Maven Pro</vt:lpstr>
      <vt:lpstr>Arial</vt:lpstr>
      <vt:lpstr>Nunito</vt:lpstr>
      <vt:lpstr>Wingdings</vt:lpstr>
      <vt:lpstr>Momentum</vt:lpstr>
      <vt:lpstr>Analisis Lokasi Stasiun Pengisian Bahan Bakar Umum di Jakarta Pusat</vt:lpstr>
      <vt:lpstr>Pendahuluan</vt:lpstr>
      <vt:lpstr>Latar Belakang</vt:lpstr>
      <vt:lpstr>Tujuan</vt:lpstr>
      <vt:lpstr>Manfaat</vt:lpstr>
      <vt:lpstr>Ruang Lingkup</vt:lpstr>
      <vt:lpstr>Metode</vt:lpstr>
      <vt:lpstr>Data</vt:lpstr>
      <vt:lpstr>Tahapan</vt:lpstr>
      <vt:lpstr>Lingkungan Pengembangan</vt:lpstr>
      <vt:lpstr>Hasil dan Pembahasan</vt:lpstr>
      <vt:lpstr>Pengumpulan Data</vt:lpstr>
      <vt:lpstr>PowerPoint Presentation</vt:lpstr>
      <vt:lpstr>Praproses Data</vt:lpstr>
      <vt:lpstr>Praproses Data</vt:lpstr>
      <vt:lpstr>Analisis Data: Mencari Daerah Yang Tidak Terjangkau SPBU</vt:lpstr>
      <vt:lpstr>Analisis Data: Mencari Daerah Yang Tidak Terjangkau SPBU</vt:lpstr>
      <vt:lpstr>Analisis Data: Mencari Daerah Yang Tidak Terjangkau SPBU</vt:lpstr>
      <vt:lpstr>Analisis Data: Mencari Daerah Yang Tidak Terjangkau SPBU</vt:lpstr>
      <vt:lpstr>Analisis Data: Mencari Daerah Yang Tidak Terjangkau SPBU</vt:lpstr>
      <vt:lpstr>Analisis Data: Mencari Pola Distribusi SPBU</vt:lpstr>
      <vt:lpstr>Analisis Data: Mencari Jarak Antar SPBU</vt:lpstr>
      <vt:lpstr>Kesimpulan dan Saran</vt:lpstr>
      <vt:lpstr>Kesimpulan</vt:lpstr>
      <vt:lpstr>Saran</vt:lpstr>
      <vt:lpstr>Terima Kasih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Analisis Lokasi Stasiun Pengisian Bahan Bakar Umum di Jakarta Pusat</dc:title>
  <cp:lastModifiedBy>Nur Hadi Saputra</cp:lastModifiedBy>
  <cp:revision>7</cp:revision>
  <dcterms:modified xsi:type="dcterms:W3CDTF">2019-03-04T05:46:35Z</dcterms:modified>
</cp:coreProperties>
</file>